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3" r:id="rId2"/>
    <p:sldId id="261" r:id="rId3"/>
    <p:sldId id="260" r:id="rId4"/>
    <p:sldId id="263" r:id="rId5"/>
    <p:sldId id="265" r:id="rId6"/>
    <p:sldId id="262" r:id="rId7"/>
    <p:sldId id="267" r:id="rId8"/>
    <p:sldId id="269" r:id="rId9"/>
    <p:sldId id="271" r:id="rId10"/>
    <p:sldId id="270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C3E6"/>
    <a:srgbClr val="EB4860"/>
    <a:srgbClr val="ED7D31"/>
    <a:srgbClr val="7ED8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explosion val="19"/>
          <c:dPt>
            <c:idx val="0"/>
            <c:bubble3D val="0"/>
            <c:spPr>
              <a:solidFill>
                <a:srgbClr val="9DC3E6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9E1-7B43-9619-E68FADB9D225}"/>
              </c:ext>
            </c:extLst>
          </c:dPt>
          <c:dPt>
            <c:idx val="1"/>
            <c:bubble3D val="0"/>
            <c:spPr>
              <a:solidFill>
                <a:srgbClr val="EB486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9E1-7B43-9619-E68FADB9D225}"/>
              </c:ext>
            </c:extLst>
          </c:dPt>
          <c:dPt>
            <c:idx val="2"/>
            <c:bubble3D val="0"/>
            <c:spPr>
              <a:solidFill>
                <a:srgbClr val="ED7D3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9E1-7B43-9619-E68FADB9D225}"/>
              </c:ext>
            </c:extLst>
          </c:dPt>
          <c:dPt>
            <c:idx val="3"/>
            <c:bubble3D val="0"/>
            <c:spPr>
              <a:solidFill>
                <a:schemeClr val="tx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9E1-7B43-9619-E68FADB9D225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45</c:v>
                </c:pt>
                <c:pt idx="1">
                  <c:v>20</c:v>
                </c:pt>
                <c:pt idx="2">
                  <c:v>15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9E1-7B43-9619-E68FADB9D2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16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54671-3825-481A-ADF1-C0ACCB24A772}" type="datetimeFigureOut">
              <a:rPr lang="ru-RU" smtClean="0"/>
              <a:t>04.12.25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DC3BD7-3488-49C6-B3BC-B31C16DB5A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95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DA6A60-729C-457C-9821-6957C2B2B31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138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Google Shape;803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4" name="Google Shape;804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90668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" name="Google Shape;748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9" name="Google Shape;749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1803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03280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3EECE-6E67-4369-8C76-3DCF3BE35022}" type="datetimeFigureOut">
              <a:rPr lang="ru-RU" smtClean="0"/>
              <a:t>04.12.25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C373-42B1-42BF-81A5-DF2A456A4B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070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3EECE-6E67-4369-8C76-3DCF3BE35022}" type="datetimeFigureOut">
              <a:rPr lang="ru-RU" smtClean="0"/>
              <a:t>04.12.25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C373-42B1-42BF-81A5-DF2A456A4B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5476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3EECE-6E67-4369-8C76-3DCF3BE35022}" type="datetimeFigureOut">
              <a:rPr lang="ru-RU" smtClean="0"/>
              <a:t>04.12.25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C373-42B1-42BF-81A5-DF2A456A4B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98522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-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1148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Title">
    <p:bg>
      <p:bgPr>
        <a:solidFill>
          <a:srgbClr val="C6D3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870AC56F-2939-2948-8701-0756ED1A33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6048" y="162962"/>
            <a:ext cx="1403240" cy="1537251"/>
          </a:xfrm>
        </p:spPr>
        <p:txBody>
          <a:bodyPr anchor="ctr">
            <a:noAutofit/>
          </a:bodyPr>
          <a:lstStyle>
            <a:lvl1pPr marL="0" indent="0" algn="ctr">
              <a:buNone/>
              <a:defRPr sz="11500" b="0" i="0">
                <a:ln w="31750">
                  <a:solidFill>
                    <a:schemeClr val="bg1"/>
                  </a:solidFill>
                </a:ln>
                <a:noFill/>
                <a:latin typeface="Montserrat ExtraBold" pitchFamily="2" charset="77"/>
              </a:defRPr>
            </a:lvl1pPr>
          </a:lstStyle>
          <a:p>
            <a:pPr lvl="0"/>
            <a:r>
              <a:rPr lang="es-ES" dirty="0"/>
              <a:t>2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39EA671-68C8-9746-9311-C41AE8C51D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24368" y="612556"/>
            <a:ext cx="4176712" cy="1087657"/>
          </a:xfrm>
        </p:spPr>
        <p:txBody>
          <a:bodyPr>
            <a:normAutofit/>
          </a:bodyPr>
          <a:lstStyle>
            <a:lvl1pPr>
              <a:defRPr sz="4000">
                <a:solidFill>
                  <a:srgbClr val="36267C"/>
                </a:solidFill>
              </a:defRPr>
            </a:lvl1pPr>
          </a:lstStyle>
          <a:p>
            <a:r>
              <a:rPr lang="es-ES" sz="4000" b="1" dirty="0" err="1">
                <a:solidFill>
                  <a:srgbClr val="36267C"/>
                </a:solidFill>
                <a:latin typeface="Montserrat" pitchFamily="2" charset="77"/>
              </a:rPr>
              <a:t>Instert</a:t>
            </a:r>
            <a:r>
              <a:rPr lang="es-ES" sz="4000" b="1" dirty="0">
                <a:solidFill>
                  <a:srgbClr val="36267C"/>
                </a:solidFill>
                <a:latin typeface="Montserrat" pitchFamily="2" charset="77"/>
              </a:rPr>
              <a:t> </a:t>
            </a:r>
            <a:r>
              <a:rPr lang="es-ES" sz="4000" b="1" dirty="0" err="1">
                <a:solidFill>
                  <a:srgbClr val="36267C"/>
                </a:solidFill>
                <a:latin typeface="Montserrat" pitchFamily="2" charset="77"/>
              </a:rPr>
              <a:t>section</a:t>
            </a:r>
            <a:r>
              <a:rPr lang="es-ES" sz="4000" b="1" dirty="0">
                <a:solidFill>
                  <a:srgbClr val="36267C"/>
                </a:solidFill>
                <a:latin typeface="Montserrat" pitchFamily="2" charset="77"/>
              </a:rPr>
              <a:t> </a:t>
            </a:r>
            <a:r>
              <a:rPr lang="es-ES" sz="4000" b="1" dirty="0" err="1">
                <a:solidFill>
                  <a:srgbClr val="36267C"/>
                </a:solidFill>
                <a:latin typeface="Montserrat" pitchFamily="2" charset="77"/>
              </a:rPr>
              <a:t>title</a:t>
            </a:r>
            <a:r>
              <a:rPr lang="es-ES" sz="4000" b="1" dirty="0">
                <a:solidFill>
                  <a:srgbClr val="36267C"/>
                </a:solidFill>
                <a:latin typeface="Montserrat" pitchFamily="2" charset="77"/>
              </a:rPr>
              <a:t> </a:t>
            </a:r>
            <a:r>
              <a:rPr lang="es-ES" sz="4000" b="1" dirty="0" err="1">
                <a:solidFill>
                  <a:srgbClr val="36267C"/>
                </a:solidFill>
                <a:latin typeface="Montserrat" pitchFamily="2" charset="77"/>
              </a:rPr>
              <a:t>here</a:t>
            </a:r>
            <a:endParaRPr lang="es-ES" sz="4000" b="1" dirty="0">
              <a:solidFill>
                <a:srgbClr val="36267C"/>
              </a:solidFill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37558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1071">
          <p15:clr>
            <a:srgbClr val="FBAE40"/>
          </p15:clr>
        </p15:guide>
        <p15:guide id="2" pos="3840">
          <p15:clr>
            <a:srgbClr val="FBAE40"/>
          </p15:clr>
        </p15:guide>
        <p15:guide id="3" pos="120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3EECE-6E67-4369-8C76-3DCF3BE35022}" type="datetimeFigureOut">
              <a:rPr lang="ru-RU" smtClean="0"/>
              <a:t>04.12.25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C373-42B1-42BF-81A5-DF2A456A4B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598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3EECE-6E67-4369-8C76-3DCF3BE35022}" type="datetimeFigureOut">
              <a:rPr lang="ru-RU" smtClean="0"/>
              <a:t>04.12.25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C373-42B1-42BF-81A5-DF2A456A4B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667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3EECE-6E67-4369-8C76-3DCF3BE35022}" type="datetimeFigureOut">
              <a:rPr lang="ru-RU" smtClean="0"/>
              <a:t>04.12.25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C373-42B1-42BF-81A5-DF2A456A4B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2614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3EECE-6E67-4369-8C76-3DCF3BE35022}" type="datetimeFigureOut">
              <a:rPr lang="ru-RU" smtClean="0"/>
              <a:t>04.12.25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C373-42B1-42BF-81A5-DF2A456A4B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703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3EECE-6E67-4369-8C76-3DCF3BE35022}" type="datetimeFigureOut">
              <a:rPr lang="ru-RU" smtClean="0"/>
              <a:t>04.12.25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C373-42B1-42BF-81A5-DF2A456A4B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427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3EECE-6E67-4369-8C76-3DCF3BE35022}" type="datetimeFigureOut">
              <a:rPr lang="ru-RU" smtClean="0"/>
              <a:t>04.12.25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C373-42B1-42BF-81A5-DF2A456A4B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584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3EECE-6E67-4369-8C76-3DCF3BE35022}" type="datetimeFigureOut">
              <a:rPr lang="ru-RU" smtClean="0"/>
              <a:t>04.12.25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C373-42B1-42BF-81A5-DF2A456A4B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073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3EECE-6E67-4369-8C76-3DCF3BE35022}" type="datetimeFigureOut">
              <a:rPr lang="ru-RU" smtClean="0"/>
              <a:t>04.12.25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C373-42B1-42BF-81A5-DF2A456A4B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2197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EECE-6E67-4369-8C76-3DCF3BE35022}" type="datetimeFigureOut">
              <a:rPr lang="ru-RU" smtClean="0"/>
              <a:t>04.12.25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7C373-42B1-42BF-81A5-DF2A456A4B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973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Rectángulo 162">
            <a:extLst>
              <a:ext uri="{FF2B5EF4-FFF2-40B4-BE49-F238E27FC236}">
                <a16:creationId xmlns:a16="http://schemas.microsoft.com/office/drawing/2014/main" id="{A924F670-02A6-674D-8E24-D555CEA5B7CF}"/>
              </a:ext>
            </a:extLst>
          </p:cNvPr>
          <p:cNvSpPr/>
          <p:nvPr/>
        </p:nvSpPr>
        <p:spPr>
          <a:xfrm>
            <a:off x="0" y="6045200"/>
            <a:ext cx="12192000" cy="812800"/>
          </a:xfrm>
          <a:prstGeom prst="rect">
            <a:avLst/>
          </a:prstGeom>
          <a:solidFill>
            <a:schemeClr val="bg1">
              <a:alpha val="9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71CD7634-AFAB-0544-9F1B-0574700CA60F}"/>
              </a:ext>
            </a:extLst>
          </p:cNvPr>
          <p:cNvSpPr/>
          <p:nvPr/>
        </p:nvSpPr>
        <p:spPr>
          <a:xfrm>
            <a:off x="79255" y="300027"/>
            <a:ext cx="3984745" cy="2735273"/>
          </a:xfrm>
          <a:custGeom>
            <a:avLst/>
            <a:gdLst>
              <a:gd name="connsiteX0" fmla="*/ 0 w 4470400"/>
              <a:gd name="connsiteY0" fmla="*/ 2235200 h 4470400"/>
              <a:gd name="connsiteX1" fmla="*/ 2235200 w 4470400"/>
              <a:gd name="connsiteY1" fmla="*/ 0 h 4470400"/>
              <a:gd name="connsiteX2" fmla="*/ 4470400 w 4470400"/>
              <a:gd name="connsiteY2" fmla="*/ 2235200 h 4470400"/>
              <a:gd name="connsiteX3" fmla="*/ 2235200 w 4470400"/>
              <a:gd name="connsiteY3" fmla="*/ 4470400 h 4470400"/>
              <a:gd name="connsiteX4" fmla="*/ 0 w 4470400"/>
              <a:gd name="connsiteY4" fmla="*/ 2235200 h 4470400"/>
              <a:gd name="connsiteX0" fmla="*/ 20592 w 4490992"/>
              <a:gd name="connsiteY0" fmla="*/ 1511300 h 3746500"/>
              <a:gd name="connsiteX1" fmla="*/ 1531892 w 4490992"/>
              <a:gd name="connsiteY1" fmla="*/ 0 h 3746500"/>
              <a:gd name="connsiteX2" fmla="*/ 4490992 w 4490992"/>
              <a:gd name="connsiteY2" fmla="*/ 1511300 h 3746500"/>
              <a:gd name="connsiteX3" fmla="*/ 2255792 w 4490992"/>
              <a:gd name="connsiteY3" fmla="*/ 3746500 h 3746500"/>
              <a:gd name="connsiteX4" fmla="*/ 20592 w 4490992"/>
              <a:gd name="connsiteY4" fmla="*/ 1511300 h 3746500"/>
              <a:gd name="connsiteX0" fmla="*/ 12039 w 4965039"/>
              <a:gd name="connsiteY0" fmla="*/ 1797845 h 4044607"/>
              <a:gd name="connsiteX1" fmla="*/ 1523339 w 4965039"/>
              <a:gd name="connsiteY1" fmla="*/ 286545 h 4044607"/>
              <a:gd name="connsiteX2" fmla="*/ 4965039 w 4965039"/>
              <a:gd name="connsiteY2" fmla="*/ 769145 h 4044607"/>
              <a:gd name="connsiteX3" fmla="*/ 2247239 w 4965039"/>
              <a:gd name="connsiteY3" fmla="*/ 4033045 h 4044607"/>
              <a:gd name="connsiteX4" fmla="*/ 12039 w 4965039"/>
              <a:gd name="connsiteY4" fmla="*/ 1797845 h 4044607"/>
              <a:gd name="connsiteX0" fmla="*/ 10236 w 4963236"/>
              <a:gd name="connsiteY0" fmla="*/ 1797845 h 3200509"/>
              <a:gd name="connsiteX1" fmla="*/ 1521536 w 4963236"/>
              <a:gd name="connsiteY1" fmla="*/ 286545 h 3200509"/>
              <a:gd name="connsiteX2" fmla="*/ 4963236 w 4963236"/>
              <a:gd name="connsiteY2" fmla="*/ 769145 h 3200509"/>
              <a:gd name="connsiteX3" fmla="*/ 2181936 w 4963236"/>
              <a:gd name="connsiteY3" fmla="*/ 3182145 h 3200509"/>
              <a:gd name="connsiteX4" fmla="*/ 10236 w 4963236"/>
              <a:gd name="connsiteY4" fmla="*/ 1797845 h 3200509"/>
              <a:gd name="connsiteX0" fmla="*/ 10586 w 4963586"/>
              <a:gd name="connsiteY0" fmla="*/ 1797845 h 4107795"/>
              <a:gd name="connsiteX1" fmla="*/ 1521886 w 4963586"/>
              <a:gd name="connsiteY1" fmla="*/ 286545 h 4107795"/>
              <a:gd name="connsiteX2" fmla="*/ 4963586 w 4963586"/>
              <a:gd name="connsiteY2" fmla="*/ 769145 h 4107795"/>
              <a:gd name="connsiteX3" fmla="*/ 2194986 w 4963586"/>
              <a:gd name="connsiteY3" fmla="*/ 4096545 h 4107795"/>
              <a:gd name="connsiteX4" fmla="*/ 10586 w 4963586"/>
              <a:gd name="connsiteY4" fmla="*/ 1797845 h 4107795"/>
              <a:gd name="connsiteX0" fmla="*/ 10586 w 4963586"/>
              <a:gd name="connsiteY0" fmla="*/ 1797845 h 4139511"/>
              <a:gd name="connsiteX1" fmla="*/ 1521886 w 4963586"/>
              <a:gd name="connsiteY1" fmla="*/ 286545 h 4139511"/>
              <a:gd name="connsiteX2" fmla="*/ 4963586 w 4963586"/>
              <a:gd name="connsiteY2" fmla="*/ 769145 h 4139511"/>
              <a:gd name="connsiteX3" fmla="*/ 2194986 w 4963586"/>
              <a:gd name="connsiteY3" fmla="*/ 4096545 h 4139511"/>
              <a:gd name="connsiteX4" fmla="*/ 10586 w 4963586"/>
              <a:gd name="connsiteY4" fmla="*/ 1797845 h 4139511"/>
              <a:gd name="connsiteX0" fmla="*/ 26370 w 4979370"/>
              <a:gd name="connsiteY0" fmla="*/ 1797845 h 3246403"/>
              <a:gd name="connsiteX1" fmla="*/ 1537670 w 4979370"/>
              <a:gd name="connsiteY1" fmla="*/ 286545 h 3246403"/>
              <a:gd name="connsiteX2" fmla="*/ 4979370 w 4979370"/>
              <a:gd name="connsiteY2" fmla="*/ 769145 h 3246403"/>
              <a:gd name="connsiteX3" fmla="*/ 2680670 w 4979370"/>
              <a:gd name="connsiteY3" fmla="*/ 3182145 h 3246403"/>
              <a:gd name="connsiteX4" fmla="*/ 26370 w 4979370"/>
              <a:gd name="connsiteY4" fmla="*/ 1797845 h 3246403"/>
              <a:gd name="connsiteX0" fmla="*/ 26370 w 4979370"/>
              <a:gd name="connsiteY0" fmla="*/ 1797845 h 3378043"/>
              <a:gd name="connsiteX1" fmla="*/ 1537670 w 4979370"/>
              <a:gd name="connsiteY1" fmla="*/ 286545 h 3378043"/>
              <a:gd name="connsiteX2" fmla="*/ 4979370 w 4979370"/>
              <a:gd name="connsiteY2" fmla="*/ 769145 h 3378043"/>
              <a:gd name="connsiteX3" fmla="*/ 2680670 w 4979370"/>
              <a:gd name="connsiteY3" fmla="*/ 3182145 h 3378043"/>
              <a:gd name="connsiteX4" fmla="*/ 26370 w 4979370"/>
              <a:gd name="connsiteY4" fmla="*/ 1797845 h 3378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79370" h="3378043">
                <a:moveTo>
                  <a:pt x="26370" y="1797845"/>
                </a:moveTo>
                <a:cubicBezTo>
                  <a:pt x="-164130" y="1315245"/>
                  <a:pt x="712170" y="457995"/>
                  <a:pt x="1537670" y="286545"/>
                </a:cubicBezTo>
                <a:cubicBezTo>
                  <a:pt x="2363170" y="115095"/>
                  <a:pt x="4979370" y="-465322"/>
                  <a:pt x="4979370" y="769145"/>
                </a:cubicBezTo>
                <a:cubicBezTo>
                  <a:pt x="4979370" y="2003612"/>
                  <a:pt x="4928570" y="4013995"/>
                  <a:pt x="2680670" y="3182145"/>
                </a:cubicBezTo>
                <a:cubicBezTo>
                  <a:pt x="432770" y="2350295"/>
                  <a:pt x="216870" y="2280445"/>
                  <a:pt x="26370" y="1797845"/>
                </a:cubicBezTo>
                <a:close/>
              </a:path>
            </a:pathLst>
          </a:custGeom>
          <a:solidFill>
            <a:srgbClr val="CB62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8" name="Gráfico 20">
            <a:extLst>
              <a:ext uri="{FF2B5EF4-FFF2-40B4-BE49-F238E27FC236}">
                <a16:creationId xmlns:a16="http://schemas.microsoft.com/office/drawing/2014/main" id="{78C3463F-1E07-CA4D-882B-AFBAC9ABC949}"/>
              </a:ext>
            </a:extLst>
          </p:cNvPr>
          <p:cNvGrpSpPr/>
          <p:nvPr/>
        </p:nvGrpSpPr>
        <p:grpSpPr>
          <a:xfrm>
            <a:off x="666023" y="2531529"/>
            <a:ext cx="4312864" cy="3724670"/>
            <a:chOff x="964136" y="1891933"/>
            <a:chExt cx="1401555" cy="1210409"/>
          </a:xfrm>
        </p:grpSpPr>
        <p:sp>
          <p:nvSpPr>
            <p:cNvPr id="9" name="Forma libre 8">
              <a:extLst>
                <a:ext uri="{FF2B5EF4-FFF2-40B4-BE49-F238E27FC236}">
                  <a16:creationId xmlns:a16="http://schemas.microsoft.com/office/drawing/2014/main" id="{405DF147-510D-044B-B153-558E22FAB67D}"/>
                </a:ext>
              </a:extLst>
            </p:cNvPr>
            <p:cNvSpPr/>
            <p:nvPr/>
          </p:nvSpPr>
          <p:spPr>
            <a:xfrm>
              <a:off x="2077898" y="2477458"/>
              <a:ext cx="287793" cy="452646"/>
            </a:xfrm>
            <a:custGeom>
              <a:avLst/>
              <a:gdLst>
                <a:gd name="connsiteX0" fmla="*/ 63537 w 287793"/>
                <a:gd name="connsiteY0" fmla="*/ 289731 h 452646"/>
                <a:gd name="connsiteX1" fmla="*/ 102655 w 287793"/>
                <a:gd name="connsiteY1" fmla="*/ 127672 h 452646"/>
                <a:gd name="connsiteX2" fmla="*/ 74713 w 287793"/>
                <a:gd name="connsiteY2" fmla="*/ 96378 h 452646"/>
                <a:gd name="connsiteX3" fmla="*/ 123052 w 287793"/>
                <a:gd name="connsiteY3" fmla="*/ 39099 h 452646"/>
                <a:gd name="connsiteX4" fmla="*/ 148757 w 287793"/>
                <a:gd name="connsiteY4" fmla="*/ 15069 h 452646"/>
                <a:gd name="connsiteX5" fmla="*/ 159096 w 287793"/>
                <a:gd name="connsiteY5" fmla="*/ 24290 h 452646"/>
                <a:gd name="connsiteX6" fmla="*/ 188154 w 287793"/>
                <a:gd name="connsiteY6" fmla="*/ 6687 h 452646"/>
                <a:gd name="connsiteX7" fmla="*/ 231463 w 287793"/>
                <a:gd name="connsiteY7" fmla="*/ 17025 h 452646"/>
                <a:gd name="connsiteX8" fmla="*/ 260242 w 287793"/>
                <a:gd name="connsiteY8" fmla="*/ 63966 h 452646"/>
                <a:gd name="connsiteX9" fmla="*/ 249904 w 287793"/>
                <a:gd name="connsiteY9" fmla="*/ 107275 h 452646"/>
                <a:gd name="connsiteX10" fmla="*/ 220845 w 287793"/>
                <a:gd name="connsiteY10" fmla="*/ 124878 h 452646"/>
                <a:gd name="connsiteX11" fmla="*/ 230066 w 287793"/>
                <a:gd name="connsiteY11" fmla="*/ 191657 h 452646"/>
                <a:gd name="connsiteX12" fmla="*/ 262757 w 287793"/>
                <a:gd name="connsiteY12" fmla="*/ 200878 h 452646"/>
                <a:gd name="connsiteX13" fmla="*/ 284551 w 287793"/>
                <a:gd name="connsiteY13" fmla="*/ 239716 h 452646"/>
                <a:gd name="connsiteX14" fmla="*/ 269742 w 287793"/>
                <a:gd name="connsiteY14" fmla="*/ 292804 h 452646"/>
                <a:gd name="connsiteX15" fmla="*/ 230904 w 287793"/>
                <a:gd name="connsiteY15" fmla="*/ 314598 h 452646"/>
                <a:gd name="connsiteX16" fmla="*/ 198213 w 287793"/>
                <a:gd name="connsiteY16" fmla="*/ 305378 h 452646"/>
                <a:gd name="connsiteX17" fmla="*/ 167199 w 287793"/>
                <a:gd name="connsiteY17" fmla="*/ 346451 h 452646"/>
                <a:gd name="connsiteX18" fmla="*/ 184801 w 287793"/>
                <a:gd name="connsiteY18" fmla="*/ 375510 h 452646"/>
                <a:gd name="connsiteX19" fmla="*/ 174463 w 287793"/>
                <a:gd name="connsiteY19" fmla="*/ 418819 h 452646"/>
                <a:gd name="connsiteX20" fmla="*/ 127522 w 287793"/>
                <a:gd name="connsiteY20" fmla="*/ 447598 h 452646"/>
                <a:gd name="connsiteX21" fmla="*/ 84213 w 287793"/>
                <a:gd name="connsiteY21" fmla="*/ 437260 h 452646"/>
                <a:gd name="connsiteX22" fmla="*/ 66611 w 287793"/>
                <a:gd name="connsiteY22" fmla="*/ 408201 h 452646"/>
                <a:gd name="connsiteX23" fmla="*/ 15199 w 287793"/>
                <a:gd name="connsiteY23" fmla="*/ 417142 h 452646"/>
                <a:gd name="connsiteX24" fmla="*/ 2346 w 287793"/>
                <a:gd name="connsiteY24" fmla="*/ 307613 h 452646"/>
                <a:gd name="connsiteX25" fmla="*/ 63537 w 287793"/>
                <a:gd name="connsiteY25" fmla="*/ 289731 h 4526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87793" h="452646">
                  <a:moveTo>
                    <a:pt x="63537" y="289731"/>
                  </a:moveTo>
                  <a:cubicBezTo>
                    <a:pt x="119140" y="255922"/>
                    <a:pt x="136463" y="183275"/>
                    <a:pt x="102655" y="127672"/>
                  </a:cubicBezTo>
                  <a:cubicBezTo>
                    <a:pt x="95110" y="115378"/>
                    <a:pt x="85610" y="105040"/>
                    <a:pt x="74713" y="96378"/>
                  </a:cubicBezTo>
                  <a:cubicBezTo>
                    <a:pt x="88684" y="76540"/>
                    <a:pt x="104890" y="57260"/>
                    <a:pt x="123052" y="39099"/>
                  </a:cubicBezTo>
                  <a:cubicBezTo>
                    <a:pt x="131434" y="30716"/>
                    <a:pt x="140096" y="22613"/>
                    <a:pt x="148757" y="15069"/>
                  </a:cubicBezTo>
                  <a:cubicBezTo>
                    <a:pt x="152110" y="18143"/>
                    <a:pt x="155743" y="20937"/>
                    <a:pt x="159096" y="24290"/>
                  </a:cubicBezTo>
                  <a:lnTo>
                    <a:pt x="188154" y="6687"/>
                  </a:lnTo>
                  <a:cubicBezTo>
                    <a:pt x="202963" y="-2254"/>
                    <a:pt x="222243" y="2217"/>
                    <a:pt x="231463" y="17025"/>
                  </a:cubicBezTo>
                  <a:lnTo>
                    <a:pt x="260242" y="63966"/>
                  </a:lnTo>
                  <a:cubicBezTo>
                    <a:pt x="269184" y="78775"/>
                    <a:pt x="264713" y="98054"/>
                    <a:pt x="249904" y="107275"/>
                  </a:cubicBezTo>
                  <a:lnTo>
                    <a:pt x="220845" y="124878"/>
                  </a:lnTo>
                  <a:cubicBezTo>
                    <a:pt x="227272" y="146951"/>
                    <a:pt x="230345" y="169304"/>
                    <a:pt x="230066" y="191657"/>
                  </a:cubicBezTo>
                  <a:lnTo>
                    <a:pt x="262757" y="200878"/>
                  </a:lnTo>
                  <a:cubicBezTo>
                    <a:pt x="279522" y="205628"/>
                    <a:pt x="289301" y="222951"/>
                    <a:pt x="284551" y="239716"/>
                  </a:cubicBezTo>
                  <a:lnTo>
                    <a:pt x="269742" y="292804"/>
                  </a:lnTo>
                  <a:cubicBezTo>
                    <a:pt x="264992" y="309569"/>
                    <a:pt x="247669" y="319348"/>
                    <a:pt x="230904" y="314598"/>
                  </a:cubicBezTo>
                  <a:lnTo>
                    <a:pt x="198213" y="305378"/>
                  </a:lnTo>
                  <a:cubicBezTo>
                    <a:pt x="189551" y="320186"/>
                    <a:pt x="179213" y="333877"/>
                    <a:pt x="167199" y="346451"/>
                  </a:cubicBezTo>
                  <a:lnTo>
                    <a:pt x="184801" y="375510"/>
                  </a:lnTo>
                  <a:cubicBezTo>
                    <a:pt x="193743" y="390319"/>
                    <a:pt x="189272" y="409598"/>
                    <a:pt x="174463" y="418819"/>
                  </a:cubicBezTo>
                  <a:lnTo>
                    <a:pt x="127522" y="447598"/>
                  </a:lnTo>
                  <a:cubicBezTo>
                    <a:pt x="112713" y="456539"/>
                    <a:pt x="93434" y="452068"/>
                    <a:pt x="84213" y="437260"/>
                  </a:cubicBezTo>
                  <a:lnTo>
                    <a:pt x="66611" y="408201"/>
                  </a:lnTo>
                  <a:cubicBezTo>
                    <a:pt x="49566" y="413230"/>
                    <a:pt x="32522" y="416024"/>
                    <a:pt x="15199" y="417142"/>
                  </a:cubicBezTo>
                  <a:cubicBezTo>
                    <a:pt x="5419" y="381936"/>
                    <a:pt x="949" y="344775"/>
                    <a:pt x="2346" y="307613"/>
                  </a:cubicBezTo>
                  <a:cubicBezTo>
                    <a:pt x="23022" y="306775"/>
                    <a:pt x="44258" y="301466"/>
                    <a:pt x="63537" y="289731"/>
                  </a:cubicBezTo>
                  <a:close/>
                </a:path>
              </a:pathLst>
            </a:custGeom>
            <a:solidFill>
              <a:srgbClr val="5E91C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0" name="Forma libre 9">
              <a:extLst>
                <a:ext uri="{FF2B5EF4-FFF2-40B4-BE49-F238E27FC236}">
                  <a16:creationId xmlns:a16="http://schemas.microsoft.com/office/drawing/2014/main" id="{37046888-5DA1-344A-967C-D242DE063232}"/>
                </a:ext>
              </a:extLst>
            </p:cNvPr>
            <p:cNvSpPr/>
            <p:nvPr/>
          </p:nvSpPr>
          <p:spPr>
            <a:xfrm>
              <a:off x="996268" y="2112668"/>
              <a:ext cx="1112056" cy="790734"/>
            </a:xfrm>
            <a:custGeom>
              <a:avLst/>
              <a:gdLst>
                <a:gd name="connsiteX0" fmla="*/ 1093476 w 1112056"/>
                <a:gd name="connsiteY0" fmla="*/ 791153 h 790733"/>
                <a:gd name="connsiteX1" fmla="*/ 21375 w 1112056"/>
                <a:gd name="connsiteY1" fmla="*/ 791153 h 790733"/>
                <a:gd name="connsiteX2" fmla="*/ 2096 w 1112056"/>
                <a:gd name="connsiteY2" fmla="*/ 771873 h 790733"/>
                <a:gd name="connsiteX3" fmla="*/ 2096 w 1112056"/>
                <a:gd name="connsiteY3" fmla="*/ 21375 h 790733"/>
                <a:gd name="connsiteX4" fmla="*/ 21375 w 1112056"/>
                <a:gd name="connsiteY4" fmla="*/ 2096 h 790733"/>
                <a:gd name="connsiteX5" fmla="*/ 1093196 w 1112056"/>
                <a:gd name="connsiteY5" fmla="*/ 2096 h 790733"/>
                <a:gd name="connsiteX6" fmla="*/ 1112475 w 1112056"/>
                <a:gd name="connsiteY6" fmla="*/ 21375 h 790733"/>
                <a:gd name="connsiteX7" fmla="*/ 1112475 w 1112056"/>
                <a:gd name="connsiteY7" fmla="*/ 771873 h 790733"/>
                <a:gd name="connsiteX8" fmla="*/ 1093476 w 1112056"/>
                <a:gd name="connsiteY8" fmla="*/ 791153 h 790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12056" h="790733">
                  <a:moveTo>
                    <a:pt x="1093476" y="791153"/>
                  </a:moveTo>
                  <a:lnTo>
                    <a:pt x="21375" y="791153"/>
                  </a:lnTo>
                  <a:cubicBezTo>
                    <a:pt x="10757" y="791153"/>
                    <a:pt x="2096" y="782491"/>
                    <a:pt x="2096" y="771873"/>
                  </a:cubicBezTo>
                  <a:lnTo>
                    <a:pt x="2096" y="21375"/>
                  </a:lnTo>
                  <a:cubicBezTo>
                    <a:pt x="2096" y="10757"/>
                    <a:pt x="10757" y="2096"/>
                    <a:pt x="21375" y="2096"/>
                  </a:cubicBezTo>
                  <a:lnTo>
                    <a:pt x="1093196" y="2096"/>
                  </a:lnTo>
                  <a:cubicBezTo>
                    <a:pt x="1103814" y="2096"/>
                    <a:pt x="1112475" y="10757"/>
                    <a:pt x="1112475" y="21375"/>
                  </a:cubicBezTo>
                  <a:lnTo>
                    <a:pt x="1112475" y="771873"/>
                  </a:lnTo>
                  <a:cubicBezTo>
                    <a:pt x="1112755" y="782491"/>
                    <a:pt x="1104093" y="791153"/>
                    <a:pt x="1093476" y="791153"/>
                  </a:cubicBezTo>
                  <a:close/>
                </a:path>
              </a:pathLst>
            </a:custGeom>
            <a:solidFill>
              <a:srgbClr val="E4E9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1" name="Forma libre 10">
              <a:extLst>
                <a:ext uri="{FF2B5EF4-FFF2-40B4-BE49-F238E27FC236}">
                  <a16:creationId xmlns:a16="http://schemas.microsoft.com/office/drawing/2014/main" id="{4BD74E0D-DC49-B34C-92B7-A71135E13E47}"/>
                </a:ext>
              </a:extLst>
            </p:cNvPr>
            <p:cNvSpPr/>
            <p:nvPr/>
          </p:nvSpPr>
          <p:spPr>
            <a:xfrm>
              <a:off x="1011077" y="2123006"/>
              <a:ext cx="1084115" cy="771175"/>
            </a:xfrm>
            <a:custGeom>
              <a:avLst/>
              <a:gdLst>
                <a:gd name="connsiteX0" fmla="*/ 1068049 w 1084115"/>
                <a:gd name="connsiteY0" fmla="*/ 770476 h 771174"/>
                <a:gd name="connsiteX1" fmla="*/ 17463 w 1084115"/>
                <a:gd name="connsiteY1" fmla="*/ 770476 h 771174"/>
                <a:gd name="connsiteX2" fmla="*/ 2096 w 1084115"/>
                <a:gd name="connsiteY2" fmla="*/ 755109 h 771174"/>
                <a:gd name="connsiteX3" fmla="*/ 2096 w 1084115"/>
                <a:gd name="connsiteY3" fmla="*/ 17463 h 771174"/>
                <a:gd name="connsiteX4" fmla="*/ 17463 w 1084115"/>
                <a:gd name="connsiteY4" fmla="*/ 2096 h 771174"/>
                <a:gd name="connsiteX5" fmla="*/ 1068049 w 1084115"/>
                <a:gd name="connsiteY5" fmla="*/ 2096 h 771174"/>
                <a:gd name="connsiteX6" fmla="*/ 1083417 w 1084115"/>
                <a:gd name="connsiteY6" fmla="*/ 17463 h 771174"/>
                <a:gd name="connsiteX7" fmla="*/ 1083417 w 1084115"/>
                <a:gd name="connsiteY7" fmla="*/ 755109 h 771174"/>
                <a:gd name="connsiteX8" fmla="*/ 1068049 w 1084115"/>
                <a:gd name="connsiteY8" fmla="*/ 770476 h 771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4115" h="771174">
                  <a:moveTo>
                    <a:pt x="1068049" y="770476"/>
                  </a:moveTo>
                  <a:lnTo>
                    <a:pt x="17463" y="770476"/>
                  </a:lnTo>
                  <a:cubicBezTo>
                    <a:pt x="9081" y="770476"/>
                    <a:pt x="2096" y="763491"/>
                    <a:pt x="2096" y="755109"/>
                  </a:cubicBezTo>
                  <a:lnTo>
                    <a:pt x="2096" y="17463"/>
                  </a:lnTo>
                  <a:cubicBezTo>
                    <a:pt x="2096" y="9081"/>
                    <a:pt x="9081" y="2096"/>
                    <a:pt x="17463" y="2096"/>
                  </a:cubicBezTo>
                  <a:lnTo>
                    <a:pt x="1068049" y="2096"/>
                  </a:lnTo>
                  <a:cubicBezTo>
                    <a:pt x="1076431" y="2096"/>
                    <a:pt x="1083417" y="9081"/>
                    <a:pt x="1083417" y="17463"/>
                  </a:cubicBezTo>
                  <a:lnTo>
                    <a:pt x="1083417" y="755109"/>
                  </a:lnTo>
                  <a:cubicBezTo>
                    <a:pt x="1083417" y="763491"/>
                    <a:pt x="1076431" y="770476"/>
                    <a:pt x="1068049" y="770476"/>
                  </a:cubicBezTo>
                  <a:close/>
                </a:path>
              </a:pathLst>
            </a:custGeom>
            <a:solidFill>
              <a:srgbClr val="7AB3E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2" name="Forma libre 11">
              <a:extLst>
                <a:ext uri="{FF2B5EF4-FFF2-40B4-BE49-F238E27FC236}">
                  <a16:creationId xmlns:a16="http://schemas.microsoft.com/office/drawing/2014/main" id="{79914282-CCA7-4248-8075-1A150E116519}"/>
                </a:ext>
              </a:extLst>
            </p:cNvPr>
            <p:cNvSpPr/>
            <p:nvPr/>
          </p:nvSpPr>
          <p:spPr>
            <a:xfrm>
              <a:off x="1057739" y="2159050"/>
              <a:ext cx="991910" cy="667793"/>
            </a:xfrm>
            <a:custGeom>
              <a:avLst/>
              <a:gdLst>
                <a:gd name="connsiteX0" fmla="*/ 980314 w 991909"/>
                <a:gd name="connsiteY0" fmla="*/ 666535 h 667792"/>
                <a:gd name="connsiteX1" fmla="*/ 11596 w 991909"/>
                <a:gd name="connsiteY1" fmla="*/ 666535 h 667792"/>
                <a:gd name="connsiteX2" fmla="*/ 2096 w 991909"/>
                <a:gd name="connsiteY2" fmla="*/ 657035 h 667792"/>
                <a:gd name="connsiteX3" fmla="*/ 2096 w 991909"/>
                <a:gd name="connsiteY3" fmla="*/ 11596 h 667792"/>
                <a:gd name="connsiteX4" fmla="*/ 11596 w 991909"/>
                <a:gd name="connsiteY4" fmla="*/ 2096 h 667792"/>
                <a:gd name="connsiteX5" fmla="*/ 980593 w 991909"/>
                <a:gd name="connsiteY5" fmla="*/ 2096 h 667792"/>
                <a:gd name="connsiteX6" fmla="*/ 990093 w 991909"/>
                <a:gd name="connsiteY6" fmla="*/ 11596 h 667792"/>
                <a:gd name="connsiteX7" fmla="*/ 990093 w 991909"/>
                <a:gd name="connsiteY7" fmla="*/ 657035 h 667792"/>
                <a:gd name="connsiteX8" fmla="*/ 980314 w 991909"/>
                <a:gd name="connsiteY8" fmla="*/ 666535 h 667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1909" h="667792">
                  <a:moveTo>
                    <a:pt x="980314" y="666535"/>
                  </a:moveTo>
                  <a:lnTo>
                    <a:pt x="11596" y="666535"/>
                  </a:lnTo>
                  <a:cubicBezTo>
                    <a:pt x="6287" y="666535"/>
                    <a:pt x="2096" y="662344"/>
                    <a:pt x="2096" y="657035"/>
                  </a:cubicBezTo>
                  <a:lnTo>
                    <a:pt x="2096" y="11596"/>
                  </a:lnTo>
                  <a:cubicBezTo>
                    <a:pt x="2096" y="6287"/>
                    <a:pt x="6287" y="2096"/>
                    <a:pt x="11596" y="2096"/>
                  </a:cubicBezTo>
                  <a:lnTo>
                    <a:pt x="980593" y="2096"/>
                  </a:lnTo>
                  <a:cubicBezTo>
                    <a:pt x="985902" y="2096"/>
                    <a:pt x="990093" y="6287"/>
                    <a:pt x="990093" y="11596"/>
                  </a:cubicBezTo>
                  <a:lnTo>
                    <a:pt x="990093" y="657035"/>
                  </a:lnTo>
                  <a:cubicBezTo>
                    <a:pt x="989814" y="662344"/>
                    <a:pt x="985623" y="666535"/>
                    <a:pt x="980314" y="666535"/>
                  </a:cubicBezTo>
                  <a:close/>
                </a:path>
              </a:pathLst>
            </a:custGeom>
            <a:solidFill>
              <a:srgbClr val="3F65A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3" name="Forma libre 12">
              <a:extLst>
                <a:ext uri="{FF2B5EF4-FFF2-40B4-BE49-F238E27FC236}">
                  <a16:creationId xmlns:a16="http://schemas.microsoft.com/office/drawing/2014/main" id="{588D44E0-41CF-214A-B9A8-6CF75673B78A}"/>
                </a:ext>
              </a:extLst>
            </p:cNvPr>
            <p:cNvSpPr/>
            <p:nvPr/>
          </p:nvSpPr>
          <p:spPr>
            <a:xfrm>
              <a:off x="964136" y="2860931"/>
              <a:ext cx="1179115" cy="64265"/>
            </a:xfrm>
            <a:custGeom>
              <a:avLst/>
              <a:gdLst>
                <a:gd name="connsiteX0" fmla="*/ 7404 w 1179114"/>
                <a:gd name="connsiteY0" fmla="*/ 2096 h 64264"/>
                <a:gd name="connsiteX1" fmla="*/ 2096 w 1179114"/>
                <a:gd name="connsiteY1" fmla="*/ 21934 h 64264"/>
                <a:gd name="connsiteX2" fmla="*/ 43728 w 1179114"/>
                <a:gd name="connsiteY2" fmla="*/ 63566 h 64264"/>
                <a:gd name="connsiteX3" fmla="*/ 1135387 w 1179114"/>
                <a:gd name="connsiteY3" fmla="*/ 63566 h 64264"/>
                <a:gd name="connsiteX4" fmla="*/ 1177019 w 1179114"/>
                <a:gd name="connsiteY4" fmla="*/ 21934 h 64264"/>
                <a:gd name="connsiteX5" fmla="*/ 1171711 w 1179114"/>
                <a:gd name="connsiteY5" fmla="*/ 2096 h 64264"/>
                <a:gd name="connsiteX6" fmla="*/ 7404 w 1179114"/>
                <a:gd name="connsiteY6" fmla="*/ 2096 h 642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79114" h="64264">
                  <a:moveTo>
                    <a:pt x="7404" y="2096"/>
                  </a:moveTo>
                  <a:cubicBezTo>
                    <a:pt x="4331" y="7963"/>
                    <a:pt x="2096" y="14669"/>
                    <a:pt x="2096" y="21934"/>
                  </a:cubicBezTo>
                  <a:cubicBezTo>
                    <a:pt x="2096" y="44846"/>
                    <a:pt x="20816" y="63566"/>
                    <a:pt x="43728" y="63566"/>
                  </a:cubicBezTo>
                  <a:lnTo>
                    <a:pt x="1135387" y="63566"/>
                  </a:lnTo>
                  <a:cubicBezTo>
                    <a:pt x="1158299" y="63566"/>
                    <a:pt x="1177019" y="44846"/>
                    <a:pt x="1177019" y="21934"/>
                  </a:cubicBezTo>
                  <a:cubicBezTo>
                    <a:pt x="1177019" y="14669"/>
                    <a:pt x="1175064" y="7963"/>
                    <a:pt x="1171711" y="2096"/>
                  </a:cubicBezTo>
                  <a:lnTo>
                    <a:pt x="7404" y="2096"/>
                  </a:lnTo>
                  <a:close/>
                </a:path>
              </a:pathLst>
            </a:custGeom>
            <a:solidFill>
              <a:srgbClr val="E4E9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4" name="Forma libre 13">
              <a:extLst>
                <a:ext uri="{FF2B5EF4-FFF2-40B4-BE49-F238E27FC236}">
                  <a16:creationId xmlns:a16="http://schemas.microsoft.com/office/drawing/2014/main" id="{435951FD-E7F8-2D4F-9FB3-7F89B773359F}"/>
                </a:ext>
              </a:extLst>
            </p:cNvPr>
            <p:cNvSpPr/>
            <p:nvPr/>
          </p:nvSpPr>
          <p:spPr>
            <a:xfrm>
              <a:off x="969445" y="2900328"/>
              <a:ext cx="1167939" cy="25147"/>
            </a:xfrm>
            <a:custGeom>
              <a:avLst/>
              <a:gdLst>
                <a:gd name="connsiteX0" fmla="*/ 2096 w 1167938"/>
                <a:gd name="connsiteY0" fmla="*/ 2096 h 25147"/>
                <a:gd name="connsiteX1" fmla="*/ 38698 w 1167938"/>
                <a:gd name="connsiteY1" fmla="*/ 23890 h 25147"/>
                <a:gd name="connsiteX2" fmla="*/ 1130358 w 1167938"/>
                <a:gd name="connsiteY2" fmla="*/ 23890 h 25147"/>
                <a:gd name="connsiteX3" fmla="*/ 1166961 w 1167938"/>
                <a:gd name="connsiteY3" fmla="*/ 2096 h 25147"/>
                <a:gd name="connsiteX4" fmla="*/ 2096 w 1167938"/>
                <a:gd name="connsiteY4" fmla="*/ 2096 h 25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7938" h="25147">
                  <a:moveTo>
                    <a:pt x="2096" y="2096"/>
                  </a:moveTo>
                  <a:cubicBezTo>
                    <a:pt x="9081" y="15228"/>
                    <a:pt x="22772" y="23890"/>
                    <a:pt x="38698" y="23890"/>
                  </a:cubicBezTo>
                  <a:lnTo>
                    <a:pt x="1130358" y="23890"/>
                  </a:lnTo>
                  <a:cubicBezTo>
                    <a:pt x="1146284" y="23890"/>
                    <a:pt x="1159696" y="14949"/>
                    <a:pt x="1166961" y="2096"/>
                  </a:cubicBezTo>
                  <a:lnTo>
                    <a:pt x="2096" y="2096"/>
                  </a:lnTo>
                  <a:close/>
                </a:path>
              </a:pathLst>
            </a:custGeom>
            <a:solidFill>
              <a:srgbClr val="C9D6E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5" name="Forma libre 14">
              <a:extLst>
                <a:ext uri="{FF2B5EF4-FFF2-40B4-BE49-F238E27FC236}">
                  <a16:creationId xmlns:a16="http://schemas.microsoft.com/office/drawing/2014/main" id="{20A84157-81B5-D948-9393-486411CD9956}"/>
                </a:ext>
              </a:extLst>
            </p:cNvPr>
            <p:cNvSpPr/>
            <p:nvPr/>
          </p:nvSpPr>
          <p:spPr>
            <a:xfrm>
              <a:off x="1316194" y="2112668"/>
              <a:ext cx="793528" cy="516911"/>
            </a:xfrm>
            <a:custGeom>
              <a:avLst/>
              <a:gdLst>
                <a:gd name="connsiteX0" fmla="*/ 743094 w 793527"/>
                <a:gd name="connsiteY0" fmla="*/ 2096 h 516910"/>
                <a:gd name="connsiteX1" fmla="*/ 2096 w 793527"/>
                <a:gd name="connsiteY1" fmla="*/ 2096 h 516910"/>
                <a:gd name="connsiteX2" fmla="*/ 2096 w 793527"/>
                <a:gd name="connsiteY2" fmla="*/ 497492 h 516910"/>
                <a:gd name="connsiteX3" fmla="*/ 21934 w 793527"/>
                <a:gd name="connsiteY3" fmla="*/ 517330 h 516910"/>
                <a:gd name="connsiteX4" fmla="*/ 792829 w 793527"/>
                <a:gd name="connsiteY4" fmla="*/ 517330 h 516910"/>
                <a:gd name="connsiteX5" fmla="*/ 792829 w 793527"/>
                <a:gd name="connsiteY5" fmla="*/ 51831 h 516910"/>
                <a:gd name="connsiteX6" fmla="*/ 743094 w 793527"/>
                <a:gd name="connsiteY6" fmla="*/ 2096 h 516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93527" h="516910">
                  <a:moveTo>
                    <a:pt x="743094" y="2096"/>
                  </a:moveTo>
                  <a:lnTo>
                    <a:pt x="2096" y="2096"/>
                  </a:lnTo>
                  <a:lnTo>
                    <a:pt x="2096" y="497492"/>
                  </a:lnTo>
                  <a:cubicBezTo>
                    <a:pt x="2096" y="508389"/>
                    <a:pt x="11037" y="517330"/>
                    <a:pt x="21934" y="517330"/>
                  </a:cubicBezTo>
                  <a:lnTo>
                    <a:pt x="792829" y="517330"/>
                  </a:lnTo>
                  <a:lnTo>
                    <a:pt x="792829" y="51831"/>
                  </a:lnTo>
                  <a:cubicBezTo>
                    <a:pt x="792829" y="24448"/>
                    <a:pt x="770476" y="2096"/>
                    <a:pt x="743094" y="2096"/>
                  </a:cubicBezTo>
                  <a:close/>
                </a:path>
              </a:pathLst>
            </a:custGeom>
            <a:solidFill>
              <a:srgbClr val="424261">
                <a:alpha val="2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6" name="Forma libre 15">
              <a:extLst>
                <a:ext uri="{FF2B5EF4-FFF2-40B4-BE49-F238E27FC236}">
                  <a16:creationId xmlns:a16="http://schemas.microsoft.com/office/drawing/2014/main" id="{92419FD1-8019-DA40-AD3C-1CBC1AF4BE41}"/>
                </a:ext>
              </a:extLst>
            </p:cNvPr>
            <p:cNvSpPr/>
            <p:nvPr/>
          </p:nvSpPr>
          <p:spPr>
            <a:xfrm>
              <a:off x="1343297" y="2055109"/>
              <a:ext cx="871763" cy="553234"/>
            </a:xfrm>
            <a:custGeom>
              <a:avLst/>
              <a:gdLst>
                <a:gd name="connsiteX0" fmla="*/ 862123 w 871762"/>
                <a:gd name="connsiteY0" fmla="*/ 552536 h 553234"/>
                <a:gd name="connsiteX1" fmla="*/ 9919 w 871762"/>
                <a:gd name="connsiteY1" fmla="*/ 552536 h 553234"/>
                <a:gd name="connsiteX2" fmla="*/ 2096 w 871762"/>
                <a:gd name="connsiteY2" fmla="*/ 544712 h 553234"/>
                <a:gd name="connsiteX3" fmla="*/ 2096 w 871762"/>
                <a:gd name="connsiteY3" fmla="*/ 9919 h 553234"/>
                <a:gd name="connsiteX4" fmla="*/ 9919 w 871762"/>
                <a:gd name="connsiteY4" fmla="*/ 2096 h 553234"/>
                <a:gd name="connsiteX5" fmla="*/ 862123 w 871762"/>
                <a:gd name="connsiteY5" fmla="*/ 2096 h 553234"/>
                <a:gd name="connsiteX6" fmla="*/ 869947 w 871762"/>
                <a:gd name="connsiteY6" fmla="*/ 9919 h 553234"/>
                <a:gd name="connsiteX7" fmla="*/ 869947 w 871762"/>
                <a:gd name="connsiteY7" fmla="*/ 544712 h 553234"/>
                <a:gd name="connsiteX8" fmla="*/ 862123 w 871762"/>
                <a:gd name="connsiteY8" fmla="*/ 552536 h 553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71762" h="553234">
                  <a:moveTo>
                    <a:pt x="862123" y="552536"/>
                  </a:moveTo>
                  <a:lnTo>
                    <a:pt x="9919" y="552536"/>
                  </a:lnTo>
                  <a:cubicBezTo>
                    <a:pt x="5728" y="552536"/>
                    <a:pt x="2096" y="549183"/>
                    <a:pt x="2096" y="544712"/>
                  </a:cubicBezTo>
                  <a:lnTo>
                    <a:pt x="2096" y="9919"/>
                  </a:lnTo>
                  <a:cubicBezTo>
                    <a:pt x="2096" y="5728"/>
                    <a:pt x="5449" y="2096"/>
                    <a:pt x="9919" y="2096"/>
                  </a:cubicBezTo>
                  <a:lnTo>
                    <a:pt x="862123" y="2096"/>
                  </a:lnTo>
                  <a:cubicBezTo>
                    <a:pt x="866314" y="2096"/>
                    <a:pt x="869947" y="5449"/>
                    <a:pt x="869947" y="9919"/>
                  </a:cubicBezTo>
                  <a:lnTo>
                    <a:pt x="869947" y="544712"/>
                  </a:lnTo>
                  <a:cubicBezTo>
                    <a:pt x="869667" y="548903"/>
                    <a:pt x="866314" y="552536"/>
                    <a:pt x="862123" y="552536"/>
                  </a:cubicBezTo>
                  <a:close/>
                </a:path>
              </a:pathLst>
            </a:custGeom>
            <a:solidFill>
              <a:srgbClr val="E4E9F7">
                <a:alpha val="21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7" name="Forma libre 16">
              <a:extLst>
                <a:ext uri="{FF2B5EF4-FFF2-40B4-BE49-F238E27FC236}">
                  <a16:creationId xmlns:a16="http://schemas.microsoft.com/office/drawing/2014/main" id="{F0F38A09-687E-2546-8B80-D7521B44EBDE}"/>
                </a:ext>
              </a:extLst>
            </p:cNvPr>
            <p:cNvSpPr/>
            <p:nvPr/>
          </p:nvSpPr>
          <p:spPr>
            <a:xfrm>
              <a:off x="1377944" y="2017947"/>
              <a:ext cx="871763" cy="553234"/>
            </a:xfrm>
            <a:custGeom>
              <a:avLst/>
              <a:gdLst>
                <a:gd name="connsiteX0" fmla="*/ 862123 w 871762"/>
                <a:gd name="connsiteY0" fmla="*/ 552256 h 553234"/>
                <a:gd name="connsiteX1" fmla="*/ 9919 w 871762"/>
                <a:gd name="connsiteY1" fmla="*/ 552256 h 553234"/>
                <a:gd name="connsiteX2" fmla="*/ 2096 w 871762"/>
                <a:gd name="connsiteY2" fmla="*/ 544433 h 553234"/>
                <a:gd name="connsiteX3" fmla="*/ 2096 w 871762"/>
                <a:gd name="connsiteY3" fmla="*/ 9919 h 553234"/>
                <a:gd name="connsiteX4" fmla="*/ 9919 w 871762"/>
                <a:gd name="connsiteY4" fmla="*/ 2096 h 553234"/>
                <a:gd name="connsiteX5" fmla="*/ 862123 w 871762"/>
                <a:gd name="connsiteY5" fmla="*/ 2096 h 553234"/>
                <a:gd name="connsiteX6" fmla="*/ 869947 w 871762"/>
                <a:gd name="connsiteY6" fmla="*/ 9919 h 553234"/>
                <a:gd name="connsiteX7" fmla="*/ 869947 w 871762"/>
                <a:gd name="connsiteY7" fmla="*/ 544712 h 553234"/>
                <a:gd name="connsiteX8" fmla="*/ 862123 w 871762"/>
                <a:gd name="connsiteY8" fmla="*/ 552256 h 553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71762" h="553234">
                  <a:moveTo>
                    <a:pt x="862123" y="552256"/>
                  </a:moveTo>
                  <a:lnTo>
                    <a:pt x="9919" y="552256"/>
                  </a:lnTo>
                  <a:cubicBezTo>
                    <a:pt x="5728" y="552256"/>
                    <a:pt x="2096" y="548903"/>
                    <a:pt x="2096" y="544433"/>
                  </a:cubicBezTo>
                  <a:lnTo>
                    <a:pt x="2096" y="9919"/>
                  </a:lnTo>
                  <a:cubicBezTo>
                    <a:pt x="2096" y="5728"/>
                    <a:pt x="5449" y="2096"/>
                    <a:pt x="9919" y="2096"/>
                  </a:cubicBezTo>
                  <a:lnTo>
                    <a:pt x="862123" y="2096"/>
                  </a:lnTo>
                  <a:cubicBezTo>
                    <a:pt x="866314" y="2096"/>
                    <a:pt x="869947" y="5449"/>
                    <a:pt x="869947" y="9919"/>
                  </a:cubicBezTo>
                  <a:lnTo>
                    <a:pt x="869947" y="544712"/>
                  </a:lnTo>
                  <a:cubicBezTo>
                    <a:pt x="869667" y="548903"/>
                    <a:pt x="866314" y="552256"/>
                    <a:pt x="862123" y="552256"/>
                  </a:cubicBezTo>
                  <a:close/>
                </a:path>
              </a:pathLst>
            </a:custGeom>
            <a:solidFill>
              <a:srgbClr val="FAFCF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8" name="Forma libre 17">
              <a:extLst>
                <a:ext uri="{FF2B5EF4-FFF2-40B4-BE49-F238E27FC236}">
                  <a16:creationId xmlns:a16="http://schemas.microsoft.com/office/drawing/2014/main" id="{3FE59203-EAEE-8B4C-8566-64B80C50B7B5}"/>
                </a:ext>
              </a:extLst>
            </p:cNvPr>
            <p:cNvSpPr/>
            <p:nvPr/>
          </p:nvSpPr>
          <p:spPr>
            <a:xfrm>
              <a:off x="1117533" y="2275844"/>
              <a:ext cx="114559" cy="120147"/>
            </a:xfrm>
            <a:custGeom>
              <a:avLst/>
              <a:gdLst>
                <a:gd name="connsiteX0" fmla="*/ 109948 w 114558"/>
                <a:gd name="connsiteY0" fmla="*/ 119728 h 120146"/>
                <a:gd name="connsiteX1" fmla="*/ 6846 w 114558"/>
                <a:gd name="connsiteY1" fmla="*/ 119728 h 120146"/>
                <a:gd name="connsiteX2" fmla="*/ 2096 w 114558"/>
                <a:gd name="connsiteY2" fmla="*/ 114978 h 120146"/>
                <a:gd name="connsiteX3" fmla="*/ 2096 w 114558"/>
                <a:gd name="connsiteY3" fmla="*/ 6846 h 120146"/>
                <a:gd name="connsiteX4" fmla="*/ 6846 w 114558"/>
                <a:gd name="connsiteY4" fmla="*/ 2096 h 120146"/>
                <a:gd name="connsiteX5" fmla="*/ 109948 w 114558"/>
                <a:gd name="connsiteY5" fmla="*/ 2096 h 120146"/>
                <a:gd name="connsiteX6" fmla="*/ 114698 w 114558"/>
                <a:gd name="connsiteY6" fmla="*/ 6846 h 120146"/>
                <a:gd name="connsiteX7" fmla="*/ 114698 w 114558"/>
                <a:gd name="connsiteY7" fmla="*/ 114978 h 120146"/>
                <a:gd name="connsiteX8" fmla="*/ 109948 w 114558"/>
                <a:gd name="connsiteY8" fmla="*/ 119728 h 120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558" h="120146">
                  <a:moveTo>
                    <a:pt x="109948" y="119728"/>
                  </a:moveTo>
                  <a:lnTo>
                    <a:pt x="6846" y="119728"/>
                  </a:lnTo>
                  <a:cubicBezTo>
                    <a:pt x="4051" y="119728"/>
                    <a:pt x="2096" y="117492"/>
                    <a:pt x="2096" y="114978"/>
                  </a:cubicBezTo>
                  <a:lnTo>
                    <a:pt x="2096" y="6846"/>
                  </a:lnTo>
                  <a:cubicBezTo>
                    <a:pt x="2096" y="4051"/>
                    <a:pt x="4331" y="2096"/>
                    <a:pt x="6846" y="2096"/>
                  </a:cubicBezTo>
                  <a:lnTo>
                    <a:pt x="109948" y="2096"/>
                  </a:lnTo>
                  <a:cubicBezTo>
                    <a:pt x="112742" y="2096"/>
                    <a:pt x="114698" y="4331"/>
                    <a:pt x="114698" y="6846"/>
                  </a:cubicBezTo>
                  <a:lnTo>
                    <a:pt x="114698" y="114978"/>
                  </a:lnTo>
                  <a:cubicBezTo>
                    <a:pt x="114978" y="117492"/>
                    <a:pt x="112742" y="119728"/>
                    <a:pt x="109948" y="119728"/>
                  </a:cubicBezTo>
                  <a:close/>
                </a:path>
              </a:pathLst>
            </a:custGeom>
            <a:solidFill>
              <a:srgbClr val="424261">
                <a:alpha val="2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9" name="Forma libre 18">
              <a:extLst>
                <a:ext uri="{FF2B5EF4-FFF2-40B4-BE49-F238E27FC236}">
                  <a16:creationId xmlns:a16="http://schemas.microsoft.com/office/drawing/2014/main" id="{0FC1DC2B-0B54-744B-886F-FC529D6AF2AC}"/>
                </a:ext>
              </a:extLst>
            </p:cNvPr>
            <p:cNvSpPr/>
            <p:nvPr/>
          </p:nvSpPr>
          <p:spPr>
            <a:xfrm>
              <a:off x="1111106" y="2446843"/>
              <a:ext cx="114559" cy="120147"/>
            </a:xfrm>
            <a:custGeom>
              <a:avLst/>
              <a:gdLst>
                <a:gd name="connsiteX0" fmla="*/ 109948 w 114558"/>
                <a:gd name="connsiteY0" fmla="*/ 119728 h 120146"/>
                <a:gd name="connsiteX1" fmla="*/ 6846 w 114558"/>
                <a:gd name="connsiteY1" fmla="*/ 119728 h 120146"/>
                <a:gd name="connsiteX2" fmla="*/ 2096 w 114558"/>
                <a:gd name="connsiteY2" fmla="*/ 114978 h 120146"/>
                <a:gd name="connsiteX3" fmla="*/ 2096 w 114558"/>
                <a:gd name="connsiteY3" fmla="*/ 6846 h 120146"/>
                <a:gd name="connsiteX4" fmla="*/ 6846 w 114558"/>
                <a:gd name="connsiteY4" fmla="*/ 2096 h 120146"/>
                <a:gd name="connsiteX5" fmla="*/ 109948 w 114558"/>
                <a:gd name="connsiteY5" fmla="*/ 2096 h 120146"/>
                <a:gd name="connsiteX6" fmla="*/ 114698 w 114558"/>
                <a:gd name="connsiteY6" fmla="*/ 6846 h 120146"/>
                <a:gd name="connsiteX7" fmla="*/ 114698 w 114558"/>
                <a:gd name="connsiteY7" fmla="*/ 114978 h 120146"/>
                <a:gd name="connsiteX8" fmla="*/ 109948 w 114558"/>
                <a:gd name="connsiteY8" fmla="*/ 119728 h 120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558" h="120146">
                  <a:moveTo>
                    <a:pt x="109948" y="119728"/>
                  </a:moveTo>
                  <a:lnTo>
                    <a:pt x="6846" y="119728"/>
                  </a:lnTo>
                  <a:cubicBezTo>
                    <a:pt x="4051" y="119728"/>
                    <a:pt x="2096" y="117492"/>
                    <a:pt x="2096" y="114978"/>
                  </a:cubicBezTo>
                  <a:lnTo>
                    <a:pt x="2096" y="6846"/>
                  </a:lnTo>
                  <a:cubicBezTo>
                    <a:pt x="2096" y="4051"/>
                    <a:pt x="4331" y="2096"/>
                    <a:pt x="6846" y="2096"/>
                  </a:cubicBezTo>
                  <a:lnTo>
                    <a:pt x="109948" y="2096"/>
                  </a:lnTo>
                  <a:cubicBezTo>
                    <a:pt x="112742" y="2096"/>
                    <a:pt x="114698" y="4331"/>
                    <a:pt x="114698" y="6846"/>
                  </a:cubicBezTo>
                  <a:lnTo>
                    <a:pt x="114698" y="114978"/>
                  </a:lnTo>
                  <a:cubicBezTo>
                    <a:pt x="114698" y="117492"/>
                    <a:pt x="112742" y="119728"/>
                    <a:pt x="109948" y="119728"/>
                  </a:cubicBezTo>
                  <a:close/>
                </a:path>
              </a:pathLst>
            </a:custGeom>
            <a:solidFill>
              <a:srgbClr val="7AB3E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20" name="Forma libre 19">
              <a:extLst>
                <a:ext uri="{FF2B5EF4-FFF2-40B4-BE49-F238E27FC236}">
                  <a16:creationId xmlns:a16="http://schemas.microsoft.com/office/drawing/2014/main" id="{7EBD4621-FA62-444E-9788-572B10E09AC2}"/>
                </a:ext>
              </a:extLst>
            </p:cNvPr>
            <p:cNvSpPr/>
            <p:nvPr/>
          </p:nvSpPr>
          <p:spPr>
            <a:xfrm>
              <a:off x="1111106" y="2614211"/>
              <a:ext cx="114559" cy="120147"/>
            </a:xfrm>
            <a:custGeom>
              <a:avLst/>
              <a:gdLst>
                <a:gd name="connsiteX0" fmla="*/ 109948 w 114558"/>
                <a:gd name="connsiteY0" fmla="*/ 119728 h 120146"/>
                <a:gd name="connsiteX1" fmla="*/ 6846 w 114558"/>
                <a:gd name="connsiteY1" fmla="*/ 119728 h 120146"/>
                <a:gd name="connsiteX2" fmla="*/ 2096 w 114558"/>
                <a:gd name="connsiteY2" fmla="*/ 114978 h 120146"/>
                <a:gd name="connsiteX3" fmla="*/ 2096 w 114558"/>
                <a:gd name="connsiteY3" fmla="*/ 6846 h 120146"/>
                <a:gd name="connsiteX4" fmla="*/ 6846 w 114558"/>
                <a:gd name="connsiteY4" fmla="*/ 2096 h 120146"/>
                <a:gd name="connsiteX5" fmla="*/ 109948 w 114558"/>
                <a:gd name="connsiteY5" fmla="*/ 2096 h 120146"/>
                <a:gd name="connsiteX6" fmla="*/ 114698 w 114558"/>
                <a:gd name="connsiteY6" fmla="*/ 6846 h 120146"/>
                <a:gd name="connsiteX7" fmla="*/ 114698 w 114558"/>
                <a:gd name="connsiteY7" fmla="*/ 114978 h 120146"/>
                <a:gd name="connsiteX8" fmla="*/ 109948 w 114558"/>
                <a:gd name="connsiteY8" fmla="*/ 119728 h 120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558" h="120146">
                  <a:moveTo>
                    <a:pt x="109948" y="119728"/>
                  </a:moveTo>
                  <a:lnTo>
                    <a:pt x="6846" y="119728"/>
                  </a:lnTo>
                  <a:cubicBezTo>
                    <a:pt x="4051" y="119728"/>
                    <a:pt x="2096" y="117492"/>
                    <a:pt x="2096" y="114978"/>
                  </a:cubicBezTo>
                  <a:lnTo>
                    <a:pt x="2096" y="6846"/>
                  </a:lnTo>
                  <a:cubicBezTo>
                    <a:pt x="2096" y="4051"/>
                    <a:pt x="4331" y="2096"/>
                    <a:pt x="6846" y="2096"/>
                  </a:cubicBezTo>
                  <a:lnTo>
                    <a:pt x="109948" y="2096"/>
                  </a:lnTo>
                  <a:cubicBezTo>
                    <a:pt x="112742" y="2096"/>
                    <a:pt x="114698" y="4331"/>
                    <a:pt x="114698" y="6846"/>
                  </a:cubicBezTo>
                  <a:lnTo>
                    <a:pt x="114698" y="114978"/>
                  </a:lnTo>
                  <a:cubicBezTo>
                    <a:pt x="114698" y="117492"/>
                    <a:pt x="112742" y="119728"/>
                    <a:pt x="109948" y="119728"/>
                  </a:cubicBezTo>
                  <a:close/>
                </a:path>
              </a:pathLst>
            </a:custGeom>
            <a:solidFill>
              <a:srgbClr val="7AB3E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21" name="Forma libre 20">
              <a:extLst>
                <a:ext uri="{FF2B5EF4-FFF2-40B4-BE49-F238E27FC236}">
                  <a16:creationId xmlns:a16="http://schemas.microsoft.com/office/drawing/2014/main" id="{7E2B421C-002C-6C4F-9499-86B2DCDF9AFE}"/>
                </a:ext>
              </a:extLst>
            </p:cNvPr>
            <p:cNvSpPr/>
            <p:nvPr/>
          </p:nvSpPr>
          <p:spPr>
            <a:xfrm>
              <a:off x="1138328" y="2633211"/>
              <a:ext cx="55882" cy="81029"/>
            </a:xfrm>
            <a:custGeom>
              <a:avLst/>
              <a:gdLst>
                <a:gd name="connsiteX0" fmla="*/ 55904 w 55882"/>
                <a:gd name="connsiteY0" fmla="*/ 28919 h 81029"/>
                <a:gd name="connsiteX1" fmla="*/ 29080 w 55882"/>
                <a:gd name="connsiteY1" fmla="*/ 2096 h 81029"/>
                <a:gd name="connsiteX2" fmla="*/ 2257 w 55882"/>
                <a:gd name="connsiteY2" fmla="*/ 28919 h 81029"/>
                <a:gd name="connsiteX3" fmla="*/ 29080 w 55882"/>
                <a:gd name="connsiteY3" fmla="*/ 79772 h 81029"/>
                <a:gd name="connsiteX4" fmla="*/ 55904 w 55882"/>
                <a:gd name="connsiteY4" fmla="*/ 28919 h 81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882" h="81029">
                  <a:moveTo>
                    <a:pt x="55904" y="28919"/>
                  </a:moveTo>
                  <a:cubicBezTo>
                    <a:pt x="55904" y="14110"/>
                    <a:pt x="43889" y="2096"/>
                    <a:pt x="29080" y="2096"/>
                  </a:cubicBezTo>
                  <a:cubicBezTo>
                    <a:pt x="14271" y="2096"/>
                    <a:pt x="2257" y="14110"/>
                    <a:pt x="2257" y="28919"/>
                  </a:cubicBezTo>
                  <a:cubicBezTo>
                    <a:pt x="2257" y="28919"/>
                    <a:pt x="-1655" y="57419"/>
                    <a:pt x="29080" y="79772"/>
                  </a:cubicBezTo>
                  <a:cubicBezTo>
                    <a:pt x="59536" y="57419"/>
                    <a:pt x="55904" y="28919"/>
                    <a:pt x="55904" y="28919"/>
                  </a:cubicBezTo>
                  <a:close/>
                </a:path>
              </a:pathLst>
            </a:custGeom>
            <a:solidFill>
              <a:srgbClr val="7C6EB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22" name="Forma libre 21">
              <a:extLst>
                <a:ext uri="{FF2B5EF4-FFF2-40B4-BE49-F238E27FC236}">
                  <a16:creationId xmlns:a16="http://schemas.microsoft.com/office/drawing/2014/main" id="{C005A19B-834E-D44B-9EDE-11EFAE17F532}"/>
                </a:ext>
              </a:extLst>
            </p:cNvPr>
            <p:cNvSpPr/>
            <p:nvPr/>
          </p:nvSpPr>
          <p:spPr>
            <a:xfrm>
              <a:off x="1145703" y="2640425"/>
              <a:ext cx="41912" cy="41912"/>
            </a:xfrm>
            <a:custGeom>
              <a:avLst/>
              <a:gdLst>
                <a:gd name="connsiteX0" fmla="*/ 23102 w 41911"/>
                <a:gd name="connsiteY0" fmla="*/ 40984 h 41911"/>
                <a:gd name="connsiteX1" fmla="*/ 2146 w 41911"/>
                <a:gd name="connsiteY1" fmla="*/ 20028 h 41911"/>
                <a:gd name="connsiteX2" fmla="*/ 20028 w 41911"/>
                <a:gd name="connsiteY2" fmla="*/ 2146 h 41911"/>
                <a:gd name="connsiteX3" fmla="*/ 40984 w 41911"/>
                <a:gd name="connsiteY3" fmla="*/ 23102 h 41911"/>
                <a:gd name="connsiteX4" fmla="*/ 23102 w 41911"/>
                <a:gd name="connsiteY4" fmla="*/ 40984 h 41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911" h="41911">
                  <a:moveTo>
                    <a:pt x="23102" y="40984"/>
                  </a:moveTo>
                  <a:cubicBezTo>
                    <a:pt x="11087" y="41822"/>
                    <a:pt x="1308" y="32043"/>
                    <a:pt x="2146" y="20028"/>
                  </a:cubicBezTo>
                  <a:cubicBezTo>
                    <a:pt x="2984" y="10528"/>
                    <a:pt x="10528" y="2984"/>
                    <a:pt x="20028" y="2146"/>
                  </a:cubicBezTo>
                  <a:cubicBezTo>
                    <a:pt x="32043" y="1308"/>
                    <a:pt x="41822" y="11087"/>
                    <a:pt x="40984" y="23102"/>
                  </a:cubicBezTo>
                  <a:cubicBezTo>
                    <a:pt x="40146" y="32602"/>
                    <a:pt x="32602" y="40425"/>
                    <a:pt x="23102" y="40984"/>
                  </a:cubicBezTo>
                  <a:close/>
                </a:path>
              </a:pathLst>
            </a:custGeom>
            <a:solidFill>
              <a:srgbClr val="FAFCF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23" name="Forma libre 22">
              <a:extLst>
                <a:ext uri="{FF2B5EF4-FFF2-40B4-BE49-F238E27FC236}">
                  <a16:creationId xmlns:a16="http://schemas.microsoft.com/office/drawing/2014/main" id="{E3EDEF70-9C7F-F94D-BA47-F55D0D263FEC}"/>
                </a:ext>
              </a:extLst>
            </p:cNvPr>
            <p:cNvSpPr/>
            <p:nvPr/>
          </p:nvSpPr>
          <p:spPr>
            <a:xfrm>
              <a:off x="1127592" y="2466961"/>
              <a:ext cx="78235" cy="78235"/>
            </a:xfrm>
            <a:custGeom>
              <a:avLst/>
              <a:gdLst>
                <a:gd name="connsiteX0" fmla="*/ 76419 w 78235"/>
                <a:gd name="connsiteY0" fmla="*/ 39257 h 78235"/>
                <a:gd name="connsiteX1" fmla="*/ 39257 w 78235"/>
                <a:gd name="connsiteY1" fmla="*/ 76419 h 78235"/>
                <a:gd name="connsiteX2" fmla="*/ 2096 w 78235"/>
                <a:gd name="connsiteY2" fmla="*/ 39257 h 78235"/>
                <a:gd name="connsiteX3" fmla="*/ 39257 w 78235"/>
                <a:gd name="connsiteY3" fmla="*/ 2096 h 78235"/>
                <a:gd name="connsiteX4" fmla="*/ 76419 w 78235"/>
                <a:gd name="connsiteY4" fmla="*/ 39257 h 78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235" h="78235">
                  <a:moveTo>
                    <a:pt x="76419" y="39257"/>
                  </a:moveTo>
                  <a:cubicBezTo>
                    <a:pt x="76419" y="59654"/>
                    <a:pt x="59934" y="76419"/>
                    <a:pt x="39257" y="76419"/>
                  </a:cubicBezTo>
                  <a:cubicBezTo>
                    <a:pt x="18581" y="76419"/>
                    <a:pt x="2096" y="59934"/>
                    <a:pt x="2096" y="39257"/>
                  </a:cubicBezTo>
                  <a:cubicBezTo>
                    <a:pt x="2096" y="18860"/>
                    <a:pt x="18581" y="2096"/>
                    <a:pt x="39257" y="2096"/>
                  </a:cubicBezTo>
                  <a:cubicBezTo>
                    <a:pt x="59934" y="2096"/>
                    <a:pt x="76419" y="18860"/>
                    <a:pt x="76419" y="39257"/>
                  </a:cubicBezTo>
                  <a:close/>
                </a:path>
              </a:pathLst>
            </a:custGeom>
            <a:solidFill>
              <a:srgbClr val="7C6EB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24" name="Forma libre 23">
              <a:extLst>
                <a:ext uri="{FF2B5EF4-FFF2-40B4-BE49-F238E27FC236}">
                  <a16:creationId xmlns:a16="http://schemas.microsoft.com/office/drawing/2014/main" id="{5C01A711-91F5-EA4F-AE75-75D4175E7CFA}"/>
                </a:ext>
              </a:extLst>
            </p:cNvPr>
            <p:cNvSpPr/>
            <p:nvPr/>
          </p:nvSpPr>
          <p:spPr>
            <a:xfrm>
              <a:off x="1134856" y="2474226"/>
              <a:ext cx="61470" cy="61470"/>
            </a:xfrm>
            <a:custGeom>
              <a:avLst/>
              <a:gdLst>
                <a:gd name="connsiteX0" fmla="*/ 61890 w 61470"/>
                <a:gd name="connsiteY0" fmla="*/ 31993 h 61470"/>
                <a:gd name="connsiteX1" fmla="*/ 31993 w 61470"/>
                <a:gd name="connsiteY1" fmla="*/ 61890 h 61470"/>
                <a:gd name="connsiteX2" fmla="*/ 2096 w 61470"/>
                <a:gd name="connsiteY2" fmla="*/ 31993 h 61470"/>
                <a:gd name="connsiteX3" fmla="*/ 31993 w 61470"/>
                <a:gd name="connsiteY3" fmla="*/ 2096 h 61470"/>
                <a:gd name="connsiteX4" fmla="*/ 61890 w 61470"/>
                <a:gd name="connsiteY4" fmla="*/ 31993 h 614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470" h="61470">
                  <a:moveTo>
                    <a:pt x="61890" y="31993"/>
                  </a:moveTo>
                  <a:cubicBezTo>
                    <a:pt x="61890" y="48478"/>
                    <a:pt x="48478" y="61890"/>
                    <a:pt x="31993" y="61890"/>
                  </a:cubicBezTo>
                  <a:cubicBezTo>
                    <a:pt x="15507" y="61890"/>
                    <a:pt x="2096" y="48478"/>
                    <a:pt x="2096" y="31993"/>
                  </a:cubicBezTo>
                  <a:cubicBezTo>
                    <a:pt x="2096" y="15507"/>
                    <a:pt x="15507" y="2096"/>
                    <a:pt x="31993" y="2096"/>
                  </a:cubicBezTo>
                  <a:cubicBezTo>
                    <a:pt x="48478" y="2096"/>
                    <a:pt x="61890" y="15507"/>
                    <a:pt x="61890" y="31993"/>
                  </a:cubicBezTo>
                  <a:close/>
                </a:path>
              </a:pathLst>
            </a:custGeom>
            <a:solidFill>
              <a:srgbClr val="FAFCF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25" name="Forma libre 24">
              <a:extLst>
                <a:ext uri="{FF2B5EF4-FFF2-40B4-BE49-F238E27FC236}">
                  <a16:creationId xmlns:a16="http://schemas.microsoft.com/office/drawing/2014/main" id="{34B4CC03-BBD0-A646-87B2-153689C33201}"/>
                </a:ext>
              </a:extLst>
            </p:cNvPr>
            <p:cNvSpPr/>
            <p:nvPr/>
          </p:nvSpPr>
          <p:spPr>
            <a:xfrm>
              <a:off x="1133666" y="2471990"/>
              <a:ext cx="64265" cy="27941"/>
            </a:xfrm>
            <a:custGeom>
              <a:avLst/>
              <a:gdLst>
                <a:gd name="connsiteX0" fmla="*/ 33183 w 64264"/>
                <a:gd name="connsiteY0" fmla="*/ 4331 h 27941"/>
                <a:gd name="connsiteX1" fmla="*/ 61962 w 64264"/>
                <a:gd name="connsiteY1" fmla="*/ 25846 h 27941"/>
                <a:gd name="connsiteX2" fmla="*/ 63080 w 64264"/>
                <a:gd name="connsiteY2" fmla="*/ 26684 h 27941"/>
                <a:gd name="connsiteX3" fmla="*/ 63080 w 64264"/>
                <a:gd name="connsiteY3" fmla="*/ 26684 h 27941"/>
                <a:gd name="connsiteX4" fmla="*/ 64198 w 64264"/>
                <a:gd name="connsiteY4" fmla="*/ 25287 h 27941"/>
                <a:gd name="connsiteX5" fmla="*/ 33183 w 64264"/>
                <a:gd name="connsiteY5" fmla="*/ 2096 h 27941"/>
                <a:gd name="connsiteX6" fmla="*/ 2168 w 64264"/>
                <a:gd name="connsiteY6" fmla="*/ 25287 h 27941"/>
                <a:gd name="connsiteX7" fmla="*/ 3286 w 64264"/>
                <a:gd name="connsiteY7" fmla="*/ 26684 h 27941"/>
                <a:gd name="connsiteX8" fmla="*/ 3286 w 64264"/>
                <a:gd name="connsiteY8" fmla="*/ 26684 h 27941"/>
                <a:gd name="connsiteX9" fmla="*/ 4404 w 64264"/>
                <a:gd name="connsiteY9" fmla="*/ 25846 h 27941"/>
                <a:gd name="connsiteX10" fmla="*/ 33183 w 64264"/>
                <a:gd name="connsiteY10" fmla="*/ 4331 h 27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4264" h="27941">
                  <a:moveTo>
                    <a:pt x="33183" y="4331"/>
                  </a:moveTo>
                  <a:cubicBezTo>
                    <a:pt x="46874" y="4331"/>
                    <a:pt x="58050" y="13272"/>
                    <a:pt x="61962" y="25846"/>
                  </a:cubicBezTo>
                  <a:cubicBezTo>
                    <a:pt x="62242" y="26404"/>
                    <a:pt x="62521" y="26684"/>
                    <a:pt x="63080" y="26684"/>
                  </a:cubicBezTo>
                  <a:lnTo>
                    <a:pt x="63080" y="26684"/>
                  </a:lnTo>
                  <a:cubicBezTo>
                    <a:pt x="63918" y="26684"/>
                    <a:pt x="64477" y="25846"/>
                    <a:pt x="64198" y="25287"/>
                  </a:cubicBezTo>
                  <a:cubicBezTo>
                    <a:pt x="60286" y="11875"/>
                    <a:pt x="47992" y="2096"/>
                    <a:pt x="33183" y="2096"/>
                  </a:cubicBezTo>
                  <a:cubicBezTo>
                    <a:pt x="18654" y="2096"/>
                    <a:pt x="6080" y="11875"/>
                    <a:pt x="2168" y="25287"/>
                  </a:cubicBezTo>
                  <a:cubicBezTo>
                    <a:pt x="1889" y="26125"/>
                    <a:pt x="2448" y="26684"/>
                    <a:pt x="3286" y="26684"/>
                  </a:cubicBezTo>
                  <a:lnTo>
                    <a:pt x="3286" y="26684"/>
                  </a:lnTo>
                  <a:cubicBezTo>
                    <a:pt x="3845" y="26684"/>
                    <a:pt x="4404" y="26404"/>
                    <a:pt x="4404" y="25846"/>
                  </a:cubicBezTo>
                  <a:cubicBezTo>
                    <a:pt x="8036" y="13272"/>
                    <a:pt x="19492" y="4331"/>
                    <a:pt x="33183" y="4331"/>
                  </a:cubicBezTo>
                  <a:close/>
                </a:path>
              </a:pathLst>
            </a:custGeom>
            <a:solidFill>
              <a:srgbClr val="A488B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26" name="Forma libre 25">
              <a:extLst>
                <a:ext uri="{FF2B5EF4-FFF2-40B4-BE49-F238E27FC236}">
                  <a16:creationId xmlns:a16="http://schemas.microsoft.com/office/drawing/2014/main" id="{A94DBA09-C985-254B-BC48-7797842493B1}"/>
                </a:ext>
              </a:extLst>
            </p:cNvPr>
            <p:cNvSpPr/>
            <p:nvPr/>
          </p:nvSpPr>
          <p:spPr>
            <a:xfrm>
              <a:off x="1127841" y="2504961"/>
              <a:ext cx="75441" cy="39118"/>
            </a:xfrm>
            <a:custGeom>
              <a:avLst/>
              <a:gdLst>
                <a:gd name="connsiteX0" fmla="*/ 72258 w 75441"/>
                <a:gd name="connsiteY0" fmla="*/ 2096 h 39117"/>
                <a:gd name="connsiteX1" fmla="*/ 68626 w 75441"/>
                <a:gd name="connsiteY1" fmla="*/ 5169 h 39117"/>
                <a:gd name="connsiteX2" fmla="*/ 39008 w 75441"/>
                <a:gd name="connsiteY2" fmla="*/ 31154 h 39117"/>
                <a:gd name="connsiteX3" fmla="*/ 9391 w 75441"/>
                <a:gd name="connsiteY3" fmla="*/ 5169 h 39117"/>
                <a:gd name="connsiteX4" fmla="*/ 5758 w 75441"/>
                <a:gd name="connsiteY4" fmla="*/ 2096 h 39117"/>
                <a:gd name="connsiteX5" fmla="*/ 5758 w 75441"/>
                <a:gd name="connsiteY5" fmla="*/ 2096 h 39117"/>
                <a:gd name="connsiteX6" fmla="*/ 2126 w 75441"/>
                <a:gd name="connsiteY6" fmla="*/ 6007 h 39117"/>
                <a:gd name="connsiteX7" fmla="*/ 39008 w 75441"/>
                <a:gd name="connsiteY7" fmla="*/ 38140 h 39117"/>
                <a:gd name="connsiteX8" fmla="*/ 75891 w 75441"/>
                <a:gd name="connsiteY8" fmla="*/ 6007 h 39117"/>
                <a:gd name="connsiteX9" fmla="*/ 72258 w 75441"/>
                <a:gd name="connsiteY9" fmla="*/ 2096 h 39117"/>
                <a:gd name="connsiteX10" fmla="*/ 72258 w 75441"/>
                <a:gd name="connsiteY10" fmla="*/ 2096 h 39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5441" h="39117">
                  <a:moveTo>
                    <a:pt x="72258" y="2096"/>
                  </a:moveTo>
                  <a:cubicBezTo>
                    <a:pt x="70582" y="2096"/>
                    <a:pt x="68905" y="3493"/>
                    <a:pt x="68626" y="5169"/>
                  </a:cubicBezTo>
                  <a:cubicBezTo>
                    <a:pt x="66670" y="19699"/>
                    <a:pt x="54097" y="31154"/>
                    <a:pt x="39008" y="31154"/>
                  </a:cubicBezTo>
                  <a:cubicBezTo>
                    <a:pt x="23920" y="31154"/>
                    <a:pt x="11347" y="19978"/>
                    <a:pt x="9391" y="5169"/>
                  </a:cubicBezTo>
                  <a:cubicBezTo>
                    <a:pt x="9111" y="3493"/>
                    <a:pt x="7714" y="2096"/>
                    <a:pt x="5758" y="2096"/>
                  </a:cubicBezTo>
                  <a:lnTo>
                    <a:pt x="5758" y="2096"/>
                  </a:lnTo>
                  <a:cubicBezTo>
                    <a:pt x="3523" y="2096"/>
                    <a:pt x="1847" y="4051"/>
                    <a:pt x="2126" y="6007"/>
                  </a:cubicBezTo>
                  <a:cubicBezTo>
                    <a:pt x="4641" y="24169"/>
                    <a:pt x="20008" y="38140"/>
                    <a:pt x="39008" y="38140"/>
                  </a:cubicBezTo>
                  <a:cubicBezTo>
                    <a:pt x="57729" y="38140"/>
                    <a:pt x="73376" y="24169"/>
                    <a:pt x="75891" y="6007"/>
                  </a:cubicBezTo>
                  <a:cubicBezTo>
                    <a:pt x="75891" y="4051"/>
                    <a:pt x="74214" y="2096"/>
                    <a:pt x="72258" y="2096"/>
                  </a:cubicBezTo>
                  <a:lnTo>
                    <a:pt x="72258" y="2096"/>
                  </a:lnTo>
                  <a:close/>
                </a:path>
              </a:pathLst>
            </a:custGeom>
            <a:solidFill>
              <a:srgbClr val="6056A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27" name="Forma libre 26">
              <a:extLst>
                <a:ext uri="{FF2B5EF4-FFF2-40B4-BE49-F238E27FC236}">
                  <a16:creationId xmlns:a16="http://schemas.microsoft.com/office/drawing/2014/main" id="{99EFCD95-E21C-964C-88BB-5FA466B906BC}"/>
                </a:ext>
              </a:extLst>
            </p:cNvPr>
            <p:cNvSpPr/>
            <p:nvPr/>
          </p:nvSpPr>
          <p:spPr>
            <a:xfrm>
              <a:off x="1134856" y="2474226"/>
              <a:ext cx="61470" cy="61470"/>
            </a:xfrm>
            <a:custGeom>
              <a:avLst/>
              <a:gdLst>
                <a:gd name="connsiteX0" fmla="*/ 61890 w 61470"/>
                <a:gd name="connsiteY0" fmla="*/ 31993 h 61470"/>
                <a:gd name="connsiteX1" fmla="*/ 31993 w 61470"/>
                <a:gd name="connsiteY1" fmla="*/ 61890 h 61470"/>
                <a:gd name="connsiteX2" fmla="*/ 2096 w 61470"/>
                <a:gd name="connsiteY2" fmla="*/ 31993 h 61470"/>
                <a:gd name="connsiteX3" fmla="*/ 31993 w 61470"/>
                <a:gd name="connsiteY3" fmla="*/ 2096 h 61470"/>
                <a:gd name="connsiteX4" fmla="*/ 61890 w 61470"/>
                <a:gd name="connsiteY4" fmla="*/ 31993 h 614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470" h="61470">
                  <a:moveTo>
                    <a:pt x="61890" y="31993"/>
                  </a:moveTo>
                  <a:cubicBezTo>
                    <a:pt x="61890" y="48478"/>
                    <a:pt x="48478" y="61890"/>
                    <a:pt x="31993" y="61890"/>
                  </a:cubicBezTo>
                  <a:cubicBezTo>
                    <a:pt x="15507" y="61890"/>
                    <a:pt x="2096" y="48478"/>
                    <a:pt x="2096" y="31993"/>
                  </a:cubicBezTo>
                  <a:cubicBezTo>
                    <a:pt x="2096" y="15507"/>
                    <a:pt x="15507" y="2096"/>
                    <a:pt x="31993" y="2096"/>
                  </a:cubicBezTo>
                  <a:cubicBezTo>
                    <a:pt x="48478" y="2096"/>
                    <a:pt x="61890" y="15507"/>
                    <a:pt x="61890" y="31993"/>
                  </a:cubicBezTo>
                  <a:close/>
                </a:path>
              </a:pathLst>
            </a:custGeom>
            <a:solidFill>
              <a:srgbClr val="FAFCF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28" name="Forma libre 27">
              <a:extLst>
                <a:ext uri="{FF2B5EF4-FFF2-40B4-BE49-F238E27FC236}">
                  <a16:creationId xmlns:a16="http://schemas.microsoft.com/office/drawing/2014/main" id="{7A11307A-6D00-D342-8263-A5BAEE1B0B1B}"/>
                </a:ext>
              </a:extLst>
            </p:cNvPr>
            <p:cNvSpPr/>
            <p:nvPr/>
          </p:nvSpPr>
          <p:spPr>
            <a:xfrm>
              <a:off x="1134504" y="2513623"/>
              <a:ext cx="64265" cy="25147"/>
            </a:xfrm>
            <a:custGeom>
              <a:avLst/>
              <a:gdLst>
                <a:gd name="connsiteX0" fmla="*/ 61403 w 64264"/>
                <a:gd name="connsiteY0" fmla="*/ 2096 h 25147"/>
                <a:gd name="connsiteX1" fmla="*/ 60286 w 64264"/>
                <a:gd name="connsiteY1" fmla="*/ 2934 h 25147"/>
                <a:gd name="connsiteX2" fmla="*/ 32345 w 64264"/>
                <a:gd name="connsiteY2" fmla="*/ 22493 h 25147"/>
                <a:gd name="connsiteX3" fmla="*/ 4404 w 64264"/>
                <a:gd name="connsiteY3" fmla="*/ 2934 h 25147"/>
                <a:gd name="connsiteX4" fmla="*/ 3286 w 64264"/>
                <a:gd name="connsiteY4" fmla="*/ 2096 h 25147"/>
                <a:gd name="connsiteX5" fmla="*/ 3286 w 64264"/>
                <a:gd name="connsiteY5" fmla="*/ 2096 h 25147"/>
                <a:gd name="connsiteX6" fmla="*/ 2168 w 64264"/>
                <a:gd name="connsiteY6" fmla="*/ 3772 h 25147"/>
                <a:gd name="connsiteX7" fmla="*/ 32345 w 64264"/>
                <a:gd name="connsiteY7" fmla="*/ 24728 h 25147"/>
                <a:gd name="connsiteX8" fmla="*/ 62521 w 64264"/>
                <a:gd name="connsiteY8" fmla="*/ 3772 h 25147"/>
                <a:gd name="connsiteX9" fmla="*/ 61403 w 64264"/>
                <a:gd name="connsiteY9" fmla="*/ 2096 h 25147"/>
                <a:gd name="connsiteX10" fmla="*/ 61403 w 64264"/>
                <a:gd name="connsiteY10" fmla="*/ 2096 h 25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4264" h="25147">
                  <a:moveTo>
                    <a:pt x="61403" y="2096"/>
                  </a:moveTo>
                  <a:cubicBezTo>
                    <a:pt x="60845" y="2096"/>
                    <a:pt x="60565" y="2375"/>
                    <a:pt x="60286" y="2934"/>
                  </a:cubicBezTo>
                  <a:cubicBezTo>
                    <a:pt x="56095" y="14390"/>
                    <a:pt x="45198" y="22493"/>
                    <a:pt x="32345" y="22493"/>
                  </a:cubicBezTo>
                  <a:cubicBezTo>
                    <a:pt x="19492" y="22493"/>
                    <a:pt x="8595" y="14390"/>
                    <a:pt x="4404" y="2934"/>
                  </a:cubicBezTo>
                  <a:cubicBezTo>
                    <a:pt x="4124" y="2375"/>
                    <a:pt x="3845" y="2096"/>
                    <a:pt x="3286" y="2096"/>
                  </a:cubicBezTo>
                  <a:lnTo>
                    <a:pt x="3286" y="2096"/>
                  </a:lnTo>
                  <a:cubicBezTo>
                    <a:pt x="2448" y="2096"/>
                    <a:pt x="1889" y="2934"/>
                    <a:pt x="2168" y="3772"/>
                  </a:cubicBezTo>
                  <a:cubicBezTo>
                    <a:pt x="6639" y="16066"/>
                    <a:pt x="18654" y="24728"/>
                    <a:pt x="32345" y="24728"/>
                  </a:cubicBezTo>
                  <a:cubicBezTo>
                    <a:pt x="46315" y="24728"/>
                    <a:pt x="58050" y="16066"/>
                    <a:pt x="62521" y="3772"/>
                  </a:cubicBezTo>
                  <a:cubicBezTo>
                    <a:pt x="62800" y="2934"/>
                    <a:pt x="62242" y="2096"/>
                    <a:pt x="61403" y="2096"/>
                  </a:cubicBezTo>
                  <a:lnTo>
                    <a:pt x="61403" y="2096"/>
                  </a:lnTo>
                  <a:close/>
                </a:path>
              </a:pathLst>
            </a:custGeom>
            <a:solidFill>
              <a:srgbClr val="7C6EB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29" name="Forma libre 28">
              <a:extLst>
                <a:ext uri="{FF2B5EF4-FFF2-40B4-BE49-F238E27FC236}">
                  <a16:creationId xmlns:a16="http://schemas.microsoft.com/office/drawing/2014/main" id="{34C1A12A-0CD5-8E4D-8E13-B3B89EE6EB62}"/>
                </a:ext>
              </a:extLst>
            </p:cNvPr>
            <p:cNvSpPr/>
            <p:nvPr/>
          </p:nvSpPr>
          <p:spPr>
            <a:xfrm>
              <a:off x="1163356" y="2482887"/>
              <a:ext cx="5588" cy="27941"/>
            </a:xfrm>
            <a:custGeom>
              <a:avLst/>
              <a:gdLst>
                <a:gd name="connsiteX0" fmla="*/ 3493 w 5588"/>
                <a:gd name="connsiteY0" fmla="*/ 25846 h 27941"/>
                <a:gd name="connsiteX1" fmla="*/ 3493 w 5588"/>
                <a:gd name="connsiteY1" fmla="*/ 25846 h 27941"/>
                <a:gd name="connsiteX2" fmla="*/ 2096 w 5588"/>
                <a:gd name="connsiteY2" fmla="*/ 24448 h 27941"/>
                <a:gd name="connsiteX3" fmla="*/ 2096 w 5588"/>
                <a:gd name="connsiteY3" fmla="*/ 3493 h 27941"/>
                <a:gd name="connsiteX4" fmla="*/ 3493 w 5588"/>
                <a:gd name="connsiteY4" fmla="*/ 2096 h 27941"/>
                <a:gd name="connsiteX5" fmla="*/ 3493 w 5588"/>
                <a:gd name="connsiteY5" fmla="*/ 2096 h 27941"/>
                <a:gd name="connsiteX6" fmla="*/ 4890 w 5588"/>
                <a:gd name="connsiteY6" fmla="*/ 3493 h 27941"/>
                <a:gd name="connsiteX7" fmla="*/ 4890 w 5588"/>
                <a:gd name="connsiteY7" fmla="*/ 24448 h 27941"/>
                <a:gd name="connsiteX8" fmla="*/ 3493 w 5588"/>
                <a:gd name="connsiteY8" fmla="*/ 25846 h 27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88" h="27941">
                  <a:moveTo>
                    <a:pt x="3493" y="25846"/>
                  </a:moveTo>
                  <a:lnTo>
                    <a:pt x="3493" y="25846"/>
                  </a:lnTo>
                  <a:cubicBezTo>
                    <a:pt x="2654" y="25846"/>
                    <a:pt x="2096" y="25287"/>
                    <a:pt x="2096" y="24448"/>
                  </a:cubicBezTo>
                  <a:lnTo>
                    <a:pt x="2096" y="3493"/>
                  </a:lnTo>
                  <a:cubicBezTo>
                    <a:pt x="2096" y="2654"/>
                    <a:pt x="2654" y="2096"/>
                    <a:pt x="3493" y="2096"/>
                  </a:cubicBezTo>
                  <a:lnTo>
                    <a:pt x="3493" y="2096"/>
                  </a:lnTo>
                  <a:cubicBezTo>
                    <a:pt x="4331" y="2096"/>
                    <a:pt x="4890" y="2654"/>
                    <a:pt x="4890" y="3493"/>
                  </a:cubicBezTo>
                  <a:lnTo>
                    <a:pt x="4890" y="24448"/>
                  </a:lnTo>
                  <a:cubicBezTo>
                    <a:pt x="4890" y="25287"/>
                    <a:pt x="4051" y="25846"/>
                    <a:pt x="3493" y="25846"/>
                  </a:cubicBezTo>
                  <a:close/>
                </a:path>
              </a:pathLst>
            </a:custGeom>
            <a:solidFill>
              <a:srgbClr val="7C6EB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30" name="Forma libre 29">
              <a:extLst>
                <a:ext uri="{FF2B5EF4-FFF2-40B4-BE49-F238E27FC236}">
                  <a16:creationId xmlns:a16="http://schemas.microsoft.com/office/drawing/2014/main" id="{DA03D94E-9007-1E40-8892-116B5C0D2678}"/>
                </a:ext>
              </a:extLst>
            </p:cNvPr>
            <p:cNvSpPr/>
            <p:nvPr/>
          </p:nvSpPr>
          <p:spPr>
            <a:xfrm>
              <a:off x="1163246" y="2503939"/>
              <a:ext cx="19559" cy="16765"/>
            </a:xfrm>
            <a:custGeom>
              <a:avLst/>
              <a:gdLst>
                <a:gd name="connsiteX0" fmla="*/ 2485 w 19558"/>
                <a:gd name="connsiteY0" fmla="*/ 2559 h 16764"/>
                <a:gd name="connsiteX1" fmla="*/ 2485 w 19558"/>
                <a:gd name="connsiteY1" fmla="*/ 2559 h 16764"/>
                <a:gd name="connsiteX2" fmla="*/ 4441 w 19558"/>
                <a:gd name="connsiteY2" fmla="*/ 2279 h 16764"/>
                <a:gd name="connsiteX3" fmla="*/ 17294 w 19558"/>
                <a:gd name="connsiteY3" fmla="*/ 13176 h 16764"/>
                <a:gd name="connsiteX4" fmla="*/ 17573 w 19558"/>
                <a:gd name="connsiteY4" fmla="*/ 15132 h 16764"/>
                <a:gd name="connsiteX5" fmla="*/ 17573 w 19558"/>
                <a:gd name="connsiteY5" fmla="*/ 15132 h 16764"/>
                <a:gd name="connsiteX6" fmla="*/ 15617 w 19558"/>
                <a:gd name="connsiteY6" fmla="*/ 15411 h 16764"/>
                <a:gd name="connsiteX7" fmla="*/ 2764 w 19558"/>
                <a:gd name="connsiteY7" fmla="*/ 4514 h 16764"/>
                <a:gd name="connsiteX8" fmla="*/ 2485 w 19558"/>
                <a:gd name="connsiteY8" fmla="*/ 2559 h 16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558" h="16764">
                  <a:moveTo>
                    <a:pt x="2485" y="2559"/>
                  </a:moveTo>
                  <a:lnTo>
                    <a:pt x="2485" y="2559"/>
                  </a:lnTo>
                  <a:cubicBezTo>
                    <a:pt x="3044" y="2000"/>
                    <a:pt x="3882" y="2000"/>
                    <a:pt x="4441" y="2279"/>
                  </a:cubicBezTo>
                  <a:lnTo>
                    <a:pt x="17294" y="13176"/>
                  </a:lnTo>
                  <a:cubicBezTo>
                    <a:pt x="17853" y="13735"/>
                    <a:pt x="17853" y="14573"/>
                    <a:pt x="17573" y="15132"/>
                  </a:cubicBezTo>
                  <a:lnTo>
                    <a:pt x="17573" y="15132"/>
                  </a:lnTo>
                  <a:cubicBezTo>
                    <a:pt x="17014" y="15691"/>
                    <a:pt x="16176" y="15691"/>
                    <a:pt x="15617" y="15411"/>
                  </a:cubicBezTo>
                  <a:lnTo>
                    <a:pt x="2764" y="4514"/>
                  </a:lnTo>
                  <a:cubicBezTo>
                    <a:pt x="1926" y="4235"/>
                    <a:pt x="1926" y="3397"/>
                    <a:pt x="2485" y="2559"/>
                  </a:cubicBezTo>
                  <a:close/>
                </a:path>
              </a:pathLst>
            </a:custGeom>
            <a:solidFill>
              <a:srgbClr val="7C6EB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31" name="Forma libre 30">
              <a:extLst>
                <a:ext uri="{FF2B5EF4-FFF2-40B4-BE49-F238E27FC236}">
                  <a16:creationId xmlns:a16="http://schemas.microsoft.com/office/drawing/2014/main" id="{F072B124-3C8A-D544-B322-353BD9AD9A72}"/>
                </a:ext>
              </a:extLst>
            </p:cNvPr>
            <p:cNvSpPr/>
            <p:nvPr/>
          </p:nvSpPr>
          <p:spPr>
            <a:xfrm>
              <a:off x="1163915" y="2476182"/>
              <a:ext cx="2794" cy="5588"/>
            </a:xfrm>
            <a:custGeom>
              <a:avLst/>
              <a:gdLst>
                <a:gd name="connsiteX0" fmla="*/ 2096 w 2794"/>
                <a:gd name="connsiteY0" fmla="*/ 2096 h 5588"/>
                <a:gd name="connsiteX1" fmla="*/ 3213 w 2794"/>
                <a:gd name="connsiteY1" fmla="*/ 2096 h 5588"/>
                <a:gd name="connsiteX2" fmla="*/ 3213 w 2794"/>
                <a:gd name="connsiteY2" fmla="*/ 4890 h 5588"/>
                <a:gd name="connsiteX3" fmla="*/ 2096 w 2794"/>
                <a:gd name="connsiteY3" fmla="*/ 4890 h 5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94" h="5588">
                  <a:moveTo>
                    <a:pt x="2096" y="2096"/>
                  </a:moveTo>
                  <a:lnTo>
                    <a:pt x="3213" y="2096"/>
                  </a:lnTo>
                  <a:lnTo>
                    <a:pt x="3213" y="4890"/>
                  </a:lnTo>
                  <a:lnTo>
                    <a:pt x="2096" y="4890"/>
                  </a:lnTo>
                  <a:close/>
                </a:path>
              </a:pathLst>
            </a:custGeom>
            <a:solidFill>
              <a:srgbClr val="CFD4E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32" name="Forma libre 31">
              <a:extLst>
                <a:ext uri="{FF2B5EF4-FFF2-40B4-BE49-F238E27FC236}">
                  <a16:creationId xmlns:a16="http://schemas.microsoft.com/office/drawing/2014/main" id="{364D9636-C020-8049-8043-4F356A9205F0}"/>
                </a:ext>
              </a:extLst>
            </p:cNvPr>
            <p:cNvSpPr/>
            <p:nvPr/>
          </p:nvSpPr>
          <p:spPr>
            <a:xfrm>
              <a:off x="1163915" y="2528711"/>
              <a:ext cx="2794" cy="5588"/>
            </a:xfrm>
            <a:custGeom>
              <a:avLst/>
              <a:gdLst>
                <a:gd name="connsiteX0" fmla="*/ 2096 w 2794"/>
                <a:gd name="connsiteY0" fmla="*/ 2096 h 5588"/>
                <a:gd name="connsiteX1" fmla="*/ 3213 w 2794"/>
                <a:gd name="connsiteY1" fmla="*/ 2096 h 5588"/>
                <a:gd name="connsiteX2" fmla="*/ 3213 w 2794"/>
                <a:gd name="connsiteY2" fmla="*/ 4890 h 5588"/>
                <a:gd name="connsiteX3" fmla="*/ 2096 w 2794"/>
                <a:gd name="connsiteY3" fmla="*/ 4890 h 5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94" h="5588">
                  <a:moveTo>
                    <a:pt x="2096" y="2096"/>
                  </a:moveTo>
                  <a:lnTo>
                    <a:pt x="3213" y="2096"/>
                  </a:lnTo>
                  <a:lnTo>
                    <a:pt x="3213" y="4890"/>
                  </a:lnTo>
                  <a:lnTo>
                    <a:pt x="2096" y="4890"/>
                  </a:lnTo>
                  <a:close/>
                </a:path>
              </a:pathLst>
            </a:custGeom>
            <a:solidFill>
              <a:srgbClr val="CFD4E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33" name="Forma libre 32">
              <a:extLst>
                <a:ext uri="{FF2B5EF4-FFF2-40B4-BE49-F238E27FC236}">
                  <a16:creationId xmlns:a16="http://schemas.microsoft.com/office/drawing/2014/main" id="{12D677C1-F5C0-1D41-930A-71124C522276}"/>
                </a:ext>
              </a:extLst>
            </p:cNvPr>
            <p:cNvSpPr/>
            <p:nvPr/>
          </p:nvSpPr>
          <p:spPr>
            <a:xfrm>
              <a:off x="1136779" y="2503289"/>
              <a:ext cx="5588" cy="2794"/>
            </a:xfrm>
            <a:custGeom>
              <a:avLst/>
              <a:gdLst>
                <a:gd name="connsiteX0" fmla="*/ 2096 w 5588"/>
                <a:gd name="connsiteY0" fmla="*/ 3213 h 2794"/>
                <a:gd name="connsiteX1" fmla="*/ 2096 w 5588"/>
                <a:gd name="connsiteY1" fmla="*/ 2096 h 2794"/>
                <a:gd name="connsiteX2" fmla="*/ 4890 w 5588"/>
                <a:gd name="connsiteY2" fmla="*/ 2096 h 2794"/>
                <a:gd name="connsiteX3" fmla="*/ 4890 w 5588"/>
                <a:gd name="connsiteY3" fmla="*/ 3213 h 2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88" h="2794">
                  <a:moveTo>
                    <a:pt x="2096" y="3213"/>
                  </a:moveTo>
                  <a:lnTo>
                    <a:pt x="2096" y="2096"/>
                  </a:lnTo>
                  <a:lnTo>
                    <a:pt x="4890" y="2096"/>
                  </a:lnTo>
                  <a:lnTo>
                    <a:pt x="4890" y="3213"/>
                  </a:lnTo>
                  <a:close/>
                </a:path>
              </a:pathLst>
            </a:custGeom>
            <a:solidFill>
              <a:srgbClr val="CFD4E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34" name="Forma libre 33">
              <a:extLst>
                <a:ext uri="{FF2B5EF4-FFF2-40B4-BE49-F238E27FC236}">
                  <a16:creationId xmlns:a16="http://schemas.microsoft.com/office/drawing/2014/main" id="{7182B564-B006-C943-910C-C568AA680C31}"/>
                </a:ext>
              </a:extLst>
            </p:cNvPr>
            <p:cNvSpPr/>
            <p:nvPr/>
          </p:nvSpPr>
          <p:spPr>
            <a:xfrm>
              <a:off x="1189182" y="2503163"/>
              <a:ext cx="5588" cy="2794"/>
            </a:xfrm>
            <a:custGeom>
              <a:avLst/>
              <a:gdLst>
                <a:gd name="connsiteX0" fmla="*/ 2096 w 5588"/>
                <a:gd name="connsiteY0" fmla="*/ 3213 h 2794"/>
                <a:gd name="connsiteX1" fmla="*/ 2096 w 5588"/>
                <a:gd name="connsiteY1" fmla="*/ 2096 h 2794"/>
                <a:gd name="connsiteX2" fmla="*/ 4890 w 5588"/>
                <a:gd name="connsiteY2" fmla="*/ 2096 h 2794"/>
                <a:gd name="connsiteX3" fmla="*/ 4890 w 5588"/>
                <a:gd name="connsiteY3" fmla="*/ 3213 h 2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88" h="2794">
                  <a:moveTo>
                    <a:pt x="2096" y="3213"/>
                  </a:moveTo>
                  <a:lnTo>
                    <a:pt x="2096" y="2096"/>
                  </a:lnTo>
                  <a:lnTo>
                    <a:pt x="4890" y="2096"/>
                  </a:lnTo>
                  <a:lnTo>
                    <a:pt x="4890" y="3213"/>
                  </a:lnTo>
                  <a:close/>
                </a:path>
              </a:pathLst>
            </a:custGeom>
            <a:solidFill>
              <a:srgbClr val="CFD4E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35" name="Forma libre 34">
              <a:extLst>
                <a:ext uri="{FF2B5EF4-FFF2-40B4-BE49-F238E27FC236}">
                  <a16:creationId xmlns:a16="http://schemas.microsoft.com/office/drawing/2014/main" id="{5847457F-8111-CD4D-B87B-F9A62E68D389}"/>
                </a:ext>
              </a:extLst>
            </p:cNvPr>
            <p:cNvSpPr/>
            <p:nvPr/>
          </p:nvSpPr>
          <p:spPr>
            <a:xfrm>
              <a:off x="1143577" y="2483212"/>
              <a:ext cx="8382" cy="8382"/>
            </a:xfrm>
            <a:custGeom>
              <a:avLst/>
              <a:gdLst>
                <a:gd name="connsiteX0" fmla="*/ 2964 w 8382"/>
                <a:gd name="connsiteY0" fmla="*/ 3754 h 8382"/>
                <a:gd name="connsiteX1" fmla="*/ 3754 w 8382"/>
                <a:gd name="connsiteY1" fmla="*/ 2964 h 8382"/>
                <a:gd name="connsiteX2" fmla="*/ 5729 w 8382"/>
                <a:gd name="connsiteY2" fmla="*/ 4940 h 8382"/>
                <a:gd name="connsiteX3" fmla="*/ 4938 w 8382"/>
                <a:gd name="connsiteY3" fmla="*/ 5730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82" h="8382">
                  <a:moveTo>
                    <a:pt x="2964" y="3754"/>
                  </a:moveTo>
                  <a:lnTo>
                    <a:pt x="3754" y="2964"/>
                  </a:lnTo>
                  <a:lnTo>
                    <a:pt x="5729" y="4940"/>
                  </a:lnTo>
                  <a:lnTo>
                    <a:pt x="4938" y="5730"/>
                  </a:lnTo>
                  <a:close/>
                </a:path>
              </a:pathLst>
            </a:custGeom>
            <a:solidFill>
              <a:srgbClr val="CFD4E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36" name="Forma libre 35">
              <a:extLst>
                <a:ext uri="{FF2B5EF4-FFF2-40B4-BE49-F238E27FC236}">
                  <a16:creationId xmlns:a16="http://schemas.microsoft.com/office/drawing/2014/main" id="{D5156083-8E31-6340-B0B1-73DECC55B6D9}"/>
                </a:ext>
              </a:extLst>
            </p:cNvPr>
            <p:cNvSpPr/>
            <p:nvPr/>
          </p:nvSpPr>
          <p:spPr>
            <a:xfrm>
              <a:off x="1180585" y="2520067"/>
              <a:ext cx="8382" cy="8382"/>
            </a:xfrm>
            <a:custGeom>
              <a:avLst/>
              <a:gdLst>
                <a:gd name="connsiteX0" fmla="*/ 2964 w 8382"/>
                <a:gd name="connsiteY0" fmla="*/ 3754 h 8382"/>
                <a:gd name="connsiteX1" fmla="*/ 3754 w 8382"/>
                <a:gd name="connsiteY1" fmla="*/ 2964 h 8382"/>
                <a:gd name="connsiteX2" fmla="*/ 5730 w 8382"/>
                <a:gd name="connsiteY2" fmla="*/ 4939 h 8382"/>
                <a:gd name="connsiteX3" fmla="*/ 4939 w 8382"/>
                <a:gd name="connsiteY3" fmla="*/ 5730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82" h="8382">
                  <a:moveTo>
                    <a:pt x="2964" y="3754"/>
                  </a:moveTo>
                  <a:lnTo>
                    <a:pt x="3754" y="2964"/>
                  </a:lnTo>
                  <a:lnTo>
                    <a:pt x="5730" y="4939"/>
                  </a:lnTo>
                  <a:lnTo>
                    <a:pt x="4939" y="5730"/>
                  </a:lnTo>
                  <a:close/>
                </a:path>
              </a:pathLst>
            </a:custGeom>
            <a:solidFill>
              <a:srgbClr val="CFD4E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37" name="Forma libre 36">
              <a:extLst>
                <a:ext uri="{FF2B5EF4-FFF2-40B4-BE49-F238E27FC236}">
                  <a16:creationId xmlns:a16="http://schemas.microsoft.com/office/drawing/2014/main" id="{F9C3C1F7-7960-C64C-89B1-845839011FF8}"/>
                </a:ext>
              </a:extLst>
            </p:cNvPr>
            <p:cNvSpPr/>
            <p:nvPr/>
          </p:nvSpPr>
          <p:spPr>
            <a:xfrm>
              <a:off x="1143589" y="2520283"/>
              <a:ext cx="8382" cy="8382"/>
            </a:xfrm>
            <a:custGeom>
              <a:avLst/>
              <a:gdLst>
                <a:gd name="connsiteX0" fmla="*/ 3754 w 8382"/>
                <a:gd name="connsiteY0" fmla="*/ 5730 h 8382"/>
                <a:gd name="connsiteX1" fmla="*/ 2964 w 8382"/>
                <a:gd name="connsiteY1" fmla="*/ 4939 h 8382"/>
                <a:gd name="connsiteX2" fmla="*/ 4939 w 8382"/>
                <a:gd name="connsiteY2" fmla="*/ 2964 h 8382"/>
                <a:gd name="connsiteX3" fmla="*/ 5730 w 8382"/>
                <a:gd name="connsiteY3" fmla="*/ 3754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82" h="8382">
                  <a:moveTo>
                    <a:pt x="3754" y="5730"/>
                  </a:moveTo>
                  <a:lnTo>
                    <a:pt x="2964" y="4939"/>
                  </a:lnTo>
                  <a:lnTo>
                    <a:pt x="4939" y="2964"/>
                  </a:lnTo>
                  <a:lnTo>
                    <a:pt x="5730" y="3754"/>
                  </a:lnTo>
                  <a:close/>
                </a:path>
              </a:pathLst>
            </a:custGeom>
            <a:solidFill>
              <a:srgbClr val="CFD4E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38" name="Forma libre 37">
              <a:extLst>
                <a:ext uri="{FF2B5EF4-FFF2-40B4-BE49-F238E27FC236}">
                  <a16:creationId xmlns:a16="http://schemas.microsoft.com/office/drawing/2014/main" id="{CFF647FD-1332-FA48-8A33-F88266770CC3}"/>
                </a:ext>
              </a:extLst>
            </p:cNvPr>
            <p:cNvSpPr/>
            <p:nvPr/>
          </p:nvSpPr>
          <p:spPr>
            <a:xfrm>
              <a:off x="1180755" y="2483065"/>
              <a:ext cx="8382" cy="8382"/>
            </a:xfrm>
            <a:custGeom>
              <a:avLst/>
              <a:gdLst>
                <a:gd name="connsiteX0" fmla="*/ 3754 w 8382"/>
                <a:gd name="connsiteY0" fmla="*/ 5730 h 8382"/>
                <a:gd name="connsiteX1" fmla="*/ 2964 w 8382"/>
                <a:gd name="connsiteY1" fmla="*/ 4940 h 8382"/>
                <a:gd name="connsiteX2" fmla="*/ 4938 w 8382"/>
                <a:gd name="connsiteY2" fmla="*/ 2964 h 8382"/>
                <a:gd name="connsiteX3" fmla="*/ 5729 w 8382"/>
                <a:gd name="connsiteY3" fmla="*/ 3754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82" h="8382">
                  <a:moveTo>
                    <a:pt x="3754" y="5730"/>
                  </a:moveTo>
                  <a:lnTo>
                    <a:pt x="2964" y="4940"/>
                  </a:lnTo>
                  <a:lnTo>
                    <a:pt x="4938" y="2964"/>
                  </a:lnTo>
                  <a:lnTo>
                    <a:pt x="5729" y="3754"/>
                  </a:lnTo>
                  <a:close/>
                </a:path>
              </a:pathLst>
            </a:custGeom>
            <a:solidFill>
              <a:srgbClr val="CFD4E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39" name="Forma libre 38">
              <a:extLst>
                <a:ext uri="{FF2B5EF4-FFF2-40B4-BE49-F238E27FC236}">
                  <a16:creationId xmlns:a16="http://schemas.microsoft.com/office/drawing/2014/main" id="{189AD08A-BC0F-7344-A9EE-DF1D42D8C8B7}"/>
                </a:ext>
              </a:extLst>
            </p:cNvPr>
            <p:cNvSpPr/>
            <p:nvPr/>
          </p:nvSpPr>
          <p:spPr>
            <a:xfrm>
              <a:off x="1111106" y="2272211"/>
              <a:ext cx="114559" cy="120147"/>
            </a:xfrm>
            <a:custGeom>
              <a:avLst/>
              <a:gdLst>
                <a:gd name="connsiteX0" fmla="*/ 109948 w 114558"/>
                <a:gd name="connsiteY0" fmla="*/ 119728 h 120146"/>
                <a:gd name="connsiteX1" fmla="*/ 6846 w 114558"/>
                <a:gd name="connsiteY1" fmla="*/ 119728 h 120146"/>
                <a:gd name="connsiteX2" fmla="*/ 2096 w 114558"/>
                <a:gd name="connsiteY2" fmla="*/ 114978 h 120146"/>
                <a:gd name="connsiteX3" fmla="*/ 2096 w 114558"/>
                <a:gd name="connsiteY3" fmla="*/ 6846 h 120146"/>
                <a:gd name="connsiteX4" fmla="*/ 6846 w 114558"/>
                <a:gd name="connsiteY4" fmla="*/ 2096 h 120146"/>
                <a:gd name="connsiteX5" fmla="*/ 109948 w 114558"/>
                <a:gd name="connsiteY5" fmla="*/ 2096 h 120146"/>
                <a:gd name="connsiteX6" fmla="*/ 114698 w 114558"/>
                <a:gd name="connsiteY6" fmla="*/ 6846 h 120146"/>
                <a:gd name="connsiteX7" fmla="*/ 114698 w 114558"/>
                <a:gd name="connsiteY7" fmla="*/ 114978 h 120146"/>
                <a:gd name="connsiteX8" fmla="*/ 109948 w 114558"/>
                <a:gd name="connsiteY8" fmla="*/ 119728 h 120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558" h="120146">
                  <a:moveTo>
                    <a:pt x="109948" y="119728"/>
                  </a:moveTo>
                  <a:lnTo>
                    <a:pt x="6846" y="119728"/>
                  </a:lnTo>
                  <a:cubicBezTo>
                    <a:pt x="4051" y="119728"/>
                    <a:pt x="2096" y="117492"/>
                    <a:pt x="2096" y="114978"/>
                  </a:cubicBezTo>
                  <a:lnTo>
                    <a:pt x="2096" y="6846"/>
                  </a:lnTo>
                  <a:cubicBezTo>
                    <a:pt x="2096" y="4051"/>
                    <a:pt x="4331" y="2096"/>
                    <a:pt x="6846" y="2096"/>
                  </a:cubicBezTo>
                  <a:lnTo>
                    <a:pt x="109948" y="2096"/>
                  </a:lnTo>
                  <a:cubicBezTo>
                    <a:pt x="112742" y="2096"/>
                    <a:pt x="114698" y="4331"/>
                    <a:pt x="114698" y="6846"/>
                  </a:cubicBezTo>
                  <a:lnTo>
                    <a:pt x="114698" y="114978"/>
                  </a:lnTo>
                  <a:cubicBezTo>
                    <a:pt x="114698" y="117492"/>
                    <a:pt x="112742" y="119728"/>
                    <a:pt x="109948" y="119728"/>
                  </a:cubicBezTo>
                  <a:close/>
                </a:path>
              </a:pathLst>
            </a:custGeom>
            <a:solidFill>
              <a:srgbClr val="7AB3E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40" name="Forma libre 39">
              <a:extLst>
                <a:ext uri="{FF2B5EF4-FFF2-40B4-BE49-F238E27FC236}">
                  <a16:creationId xmlns:a16="http://schemas.microsoft.com/office/drawing/2014/main" id="{06834509-4BFA-0744-A016-D952227B94C1}"/>
                </a:ext>
              </a:extLst>
            </p:cNvPr>
            <p:cNvSpPr/>
            <p:nvPr/>
          </p:nvSpPr>
          <p:spPr>
            <a:xfrm>
              <a:off x="1431311" y="2075506"/>
              <a:ext cx="262646" cy="441470"/>
            </a:xfrm>
            <a:custGeom>
              <a:avLst/>
              <a:gdLst>
                <a:gd name="connsiteX0" fmla="*/ 258874 w 262646"/>
                <a:gd name="connsiteY0" fmla="*/ 441050 h 441469"/>
                <a:gd name="connsiteX1" fmla="*/ 5728 w 262646"/>
                <a:gd name="connsiteY1" fmla="*/ 441050 h 441469"/>
                <a:gd name="connsiteX2" fmla="*/ 2096 w 262646"/>
                <a:gd name="connsiteY2" fmla="*/ 437418 h 441469"/>
                <a:gd name="connsiteX3" fmla="*/ 2096 w 262646"/>
                <a:gd name="connsiteY3" fmla="*/ 5728 h 441469"/>
                <a:gd name="connsiteX4" fmla="*/ 5728 w 262646"/>
                <a:gd name="connsiteY4" fmla="*/ 2096 h 441469"/>
                <a:gd name="connsiteX5" fmla="*/ 258874 w 262646"/>
                <a:gd name="connsiteY5" fmla="*/ 2096 h 441469"/>
                <a:gd name="connsiteX6" fmla="*/ 262507 w 262646"/>
                <a:gd name="connsiteY6" fmla="*/ 5728 h 441469"/>
                <a:gd name="connsiteX7" fmla="*/ 262507 w 262646"/>
                <a:gd name="connsiteY7" fmla="*/ 437139 h 441469"/>
                <a:gd name="connsiteX8" fmla="*/ 258874 w 262646"/>
                <a:gd name="connsiteY8" fmla="*/ 441050 h 441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2646" h="441469">
                  <a:moveTo>
                    <a:pt x="258874" y="441050"/>
                  </a:moveTo>
                  <a:lnTo>
                    <a:pt x="5728" y="441050"/>
                  </a:lnTo>
                  <a:cubicBezTo>
                    <a:pt x="3772" y="441050"/>
                    <a:pt x="2096" y="439374"/>
                    <a:pt x="2096" y="437418"/>
                  </a:cubicBezTo>
                  <a:lnTo>
                    <a:pt x="2096" y="5728"/>
                  </a:lnTo>
                  <a:cubicBezTo>
                    <a:pt x="2096" y="3772"/>
                    <a:pt x="3772" y="2096"/>
                    <a:pt x="5728" y="2096"/>
                  </a:cubicBezTo>
                  <a:lnTo>
                    <a:pt x="258874" y="2096"/>
                  </a:lnTo>
                  <a:cubicBezTo>
                    <a:pt x="260830" y="2096"/>
                    <a:pt x="262507" y="3772"/>
                    <a:pt x="262507" y="5728"/>
                  </a:cubicBezTo>
                  <a:lnTo>
                    <a:pt x="262507" y="437139"/>
                  </a:lnTo>
                  <a:cubicBezTo>
                    <a:pt x="262507" y="439374"/>
                    <a:pt x="260830" y="441050"/>
                    <a:pt x="258874" y="441050"/>
                  </a:cubicBezTo>
                  <a:close/>
                </a:path>
              </a:pathLst>
            </a:custGeom>
            <a:solidFill>
              <a:srgbClr val="E4E9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41" name="Forma libre 40">
              <a:extLst>
                <a:ext uri="{FF2B5EF4-FFF2-40B4-BE49-F238E27FC236}">
                  <a16:creationId xmlns:a16="http://schemas.microsoft.com/office/drawing/2014/main" id="{AB790662-B80F-D345-A191-93D9BC44E6EA}"/>
                </a:ext>
              </a:extLst>
            </p:cNvPr>
            <p:cNvSpPr/>
            <p:nvPr/>
          </p:nvSpPr>
          <p:spPr>
            <a:xfrm>
              <a:off x="1476017" y="2111271"/>
              <a:ext cx="170441" cy="39118"/>
            </a:xfrm>
            <a:custGeom>
              <a:avLst/>
              <a:gdLst>
                <a:gd name="connsiteX0" fmla="*/ 167786 w 170440"/>
                <a:gd name="connsiteY0" fmla="*/ 38978 h 39117"/>
                <a:gd name="connsiteX1" fmla="*/ 4890 w 170440"/>
                <a:gd name="connsiteY1" fmla="*/ 38978 h 39117"/>
                <a:gd name="connsiteX2" fmla="*/ 2096 w 170440"/>
                <a:gd name="connsiteY2" fmla="*/ 36184 h 39117"/>
                <a:gd name="connsiteX3" fmla="*/ 2096 w 170440"/>
                <a:gd name="connsiteY3" fmla="*/ 4890 h 39117"/>
                <a:gd name="connsiteX4" fmla="*/ 4890 w 170440"/>
                <a:gd name="connsiteY4" fmla="*/ 2096 h 39117"/>
                <a:gd name="connsiteX5" fmla="*/ 167786 w 170440"/>
                <a:gd name="connsiteY5" fmla="*/ 2096 h 39117"/>
                <a:gd name="connsiteX6" fmla="*/ 170581 w 170440"/>
                <a:gd name="connsiteY6" fmla="*/ 4890 h 39117"/>
                <a:gd name="connsiteX7" fmla="*/ 170581 w 170440"/>
                <a:gd name="connsiteY7" fmla="*/ 36184 h 39117"/>
                <a:gd name="connsiteX8" fmla="*/ 167786 w 170440"/>
                <a:gd name="connsiteY8" fmla="*/ 38978 h 39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0440" h="39117">
                  <a:moveTo>
                    <a:pt x="167786" y="38978"/>
                  </a:moveTo>
                  <a:lnTo>
                    <a:pt x="4890" y="38978"/>
                  </a:lnTo>
                  <a:cubicBezTo>
                    <a:pt x="3213" y="38978"/>
                    <a:pt x="2096" y="37581"/>
                    <a:pt x="2096" y="36184"/>
                  </a:cubicBezTo>
                  <a:lnTo>
                    <a:pt x="2096" y="4890"/>
                  </a:lnTo>
                  <a:cubicBezTo>
                    <a:pt x="2096" y="3213"/>
                    <a:pt x="3493" y="2096"/>
                    <a:pt x="4890" y="2096"/>
                  </a:cubicBezTo>
                  <a:lnTo>
                    <a:pt x="167786" y="2096"/>
                  </a:lnTo>
                  <a:cubicBezTo>
                    <a:pt x="169463" y="2096"/>
                    <a:pt x="170581" y="3493"/>
                    <a:pt x="170581" y="4890"/>
                  </a:cubicBezTo>
                  <a:lnTo>
                    <a:pt x="170581" y="36184"/>
                  </a:lnTo>
                  <a:cubicBezTo>
                    <a:pt x="170581" y="37581"/>
                    <a:pt x="169463" y="38978"/>
                    <a:pt x="167786" y="38978"/>
                  </a:cubicBezTo>
                  <a:close/>
                </a:path>
              </a:pathLst>
            </a:custGeom>
            <a:solidFill>
              <a:srgbClr val="7AB3E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42" name="Forma libre 41">
              <a:extLst>
                <a:ext uri="{FF2B5EF4-FFF2-40B4-BE49-F238E27FC236}">
                  <a16:creationId xmlns:a16="http://schemas.microsoft.com/office/drawing/2014/main" id="{B68FBC68-48F8-EA44-91C6-91825D5F2B76}"/>
                </a:ext>
              </a:extLst>
            </p:cNvPr>
            <p:cNvSpPr/>
            <p:nvPr/>
          </p:nvSpPr>
          <p:spPr>
            <a:xfrm>
              <a:off x="1484679" y="2326138"/>
              <a:ext cx="64265" cy="30735"/>
            </a:xfrm>
            <a:custGeom>
              <a:avLst/>
              <a:gdLst>
                <a:gd name="connsiteX0" fmla="*/ 49875 w 64264"/>
                <a:gd name="connsiteY0" fmla="*/ 30596 h 30735"/>
                <a:gd name="connsiteX1" fmla="*/ 16346 w 64264"/>
                <a:gd name="connsiteY1" fmla="*/ 30596 h 30735"/>
                <a:gd name="connsiteX2" fmla="*/ 2096 w 64264"/>
                <a:gd name="connsiteY2" fmla="*/ 16346 h 30735"/>
                <a:gd name="connsiteX3" fmla="*/ 2096 w 64264"/>
                <a:gd name="connsiteY3" fmla="*/ 16346 h 30735"/>
                <a:gd name="connsiteX4" fmla="*/ 16346 w 64264"/>
                <a:gd name="connsiteY4" fmla="*/ 2096 h 30735"/>
                <a:gd name="connsiteX5" fmla="*/ 49875 w 64264"/>
                <a:gd name="connsiteY5" fmla="*/ 2096 h 30735"/>
                <a:gd name="connsiteX6" fmla="*/ 64125 w 64264"/>
                <a:gd name="connsiteY6" fmla="*/ 16346 h 30735"/>
                <a:gd name="connsiteX7" fmla="*/ 64125 w 64264"/>
                <a:gd name="connsiteY7" fmla="*/ 16346 h 30735"/>
                <a:gd name="connsiteX8" fmla="*/ 49875 w 64264"/>
                <a:gd name="connsiteY8" fmla="*/ 30596 h 307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264" h="30735">
                  <a:moveTo>
                    <a:pt x="49875" y="30596"/>
                  </a:moveTo>
                  <a:lnTo>
                    <a:pt x="16346" y="30596"/>
                  </a:lnTo>
                  <a:cubicBezTo>
                    <a:pt x="8522" y="30596"/>
                    <a:pt x="2096" y="24169"/>
                    <a:pt x="2096" y="16346"/>
                  </a:cubicBezTo>
                  <a:lnTo>
                    <a:pt x="2096" y="16346"/>
                  </a:lnTo>
                  <a:cubicBezTo>
                    <a:pt x="2096" y="8522"/>
                    <a:pt x="8522" y="2096"/>
                    <a:pt x="16346" y="2096"/>
                  </a:cubicBezTo>
                  <a:lnTo>
                    <a:pt x="49875" y="2096"/>
                  </a:lnTo>
                  <a:cubicBezTo>
                    <a:pt x="57698" y="2096"/>
                    <a:pt x="64125" y="8522"/>
                    <a:pt x="64125" y="16346"/>
                  </a:cubicBezTo>
                  <a:lnTo>
                    <a:pt x="64125" y="16346"/>
                  </a:lnTo>
                  <a:cubicBezTo>
                    <a:pt x="64125" y="24448"/>
                    <a:pt x="57698" y="30596"/>
                    <a:pt x="49875" y="30596"/>
                  </a:cubicBezTo>
                  <a:close/>
                </a:path>
              </a:pathLst>
            </a:custGeom>
            <a:solidFill>
              <a:srgbClr val="7AB3E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43" name="Forma libre 42">
              <a:extLst>
                <a:ext uri="{FF2B5EF4-FFF2-40B4-BE49-F238E27FC236}">
                  <a16:creationId xmlns:a16="http://schemas.microsoft.com/office/drawing/2014/main" id="{54522B02-0BEF-CC4D-85CD-511C31AE5EA0}"/>
                </a:ext>
              </a:extLst>
            </p:cNvPr>
            <p:cNvSpPr/>
            <p:nvPr/>
          </p:nvSpPr>
          <p:spPr>
            <a:xfrm>
              <a:off x="1581355" y="2326138"/>
              <a:ext cx="64265" cy="30735"/>
            </a:xfrm>
            <a:custGeom>
              <a:avLst/>
              <a:gdLst>
                <a:gd name="connsiteX0" fmla="*/ 49875 w 64264"/>
                <a:gd name="connsiteY0" fmla="*/ 30596 h 30735"/>
                <a:gd name="connsiteX1" fmla="*/ 16346 w 64264"/>
                <a:gd name="connsiteY1" fmla="*/ 30596 h 30735"/>
                <a:gd name="connsiteX2" fmla="*/ 2096 w 64264"/>
                <a:gd name="connsiteY2" fmla="*/ 16346 h 30735"/>
                <a:gd name="connsiteX3" fmla="*/ 2096 w 64264"/>
                <a:gd name="connsiteY3" fmla="*/ 16346 h 30735"/>
                <a:gd name="connsiteX4" fmla="*/ 16346 w 64264"/>
                <a:gd name="connsiteY4" fmla="*/ 2096 h 30735"/>
                <a:gd name="connsiteX5" fmla="*/ 49875 w 64264"/>
                <a:gd name="connsiteY5" fmla="*/ 2096 h 30735"/>
                <a:gd name="connsiteX6" fmla="*/ 64125 w 64264"/>
                <a:gd name="connsiteY6" fmla="*/ 16346 h 30735"/>
                <a:gd name="connsiteX7" fmla="*/ 64125 w 64264"/>
                <a:gd name="connsiteY7" fmla="*/ 16346 h 30735"/>
                <a:gd name="connsiteX8" fmla="*/ 49875 w 64264"/>
                <a:gd name="connsiteY8" fmla="*/ 30596 h 307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264" h="30735">
                  <a:moveTo>
                    <a:pt x="49875" y="30596"/>
                  </a:moveTo>
                  <a:lnTo>
                    <a:pt x="16346" y="30596"/>
                  </a:lnTo>
                  <a:cubicBezTo>
                    <a:pt x="8522" y="30596"/>
                    <a:pt x="2096" y="24169"/>
                    <a:pt x="2096" y="16346"/>
                  </a:cubicBezTo>
                  <a:lnTo>
                    <a:pt x="2096" y="16346"/>
                  </a:lnTo>
                  <a:cubicBezTo>
                    <a:pt x="2096" y="8522"/>
                    <a:pt x="8522" y="2096"/>
                    <a:pt x="16346" y="2096"/>
                  </a:cubicBezTo>
                  <a:lnTo>
                    <a:pt x="49875" y="2096"/>
                  </a:lnTo>
                  <a:cubicBezTo>
                    <a:pt x="57698" y="2096"/>
                    <a:pt x="64125" y="8522"/>
                    <a:pt x="64125" y="16346"/>
                  </a:cubicBezTo>
                  <a:lnTo>
                    <a:pt x="64125" y="16346"/>
                  </a:lnTo>
                  <a:cubicBezTo>
                    <a:pt x="64125" y="24448"/>
                    <a:pt x="57698" y="30596"/>
                    <a:pt x="49875" y="30596"/>
                  </a:cubicBezTo>
                  <a:close/>
                </a:path>
              </a:pathLst>
            </a:custGeom>
            <a:solidFill>
              <a:srgbClr val="7C6EB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44" name="Forma libre 43">
              <a:extLst>
                <a:ext uri="{FF2B5EF4-FFF2-40B4-BE49-F238E27FC236}">
                  <a16:creationId xmlns:a16="http://schemas.microsoft.com/office/drawing/2014/main" id="{474ACB91-946E-A449-90CA-43C2C1E58ADA}"/>
                </a:ext>
              </a:extLst>
            </p:cNvPr>
            <p:cNvSpPr/>
            <p:nvPr/>
          </p:nvSpPr>
          <p:spPr>
            <a:xfrm>
              <a:off x="1472385" y="2185315"/>
              <a:ext cx="184411" cy="30735"/>
            </a:xfrm>
            <a:custGeom>
              <a:avLst/>
              <a:gdLst>
                <a:gd name="connsiteX0" fmla="*/ 2096 w 184411"/>
                <a:gd name="connsiteY0" fmla="*/ 2096 h 30735"/>
                <a:gd name="connsiteX1" fmla="*/ 183154 w 184411"/>
                <a:gd name="connsiteY1" fmla="*/ 2096 h 30735"/>
                <a:gd name="connsiteX2" fmla="*/ 183154 w 184411"/>
                <a:gd name="connsiteY2" fmla="*/ 30596 h 30735"/>
                <a:gd name="connsiteX3" fmla="*/ 2096 w 184411"/>
                <a:gd name="connsiteY3" fmla="*/ 30596 h 307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4411" h="30735">
                  <a:moveTo>
                    <a:pt x="2096" y="2096"/>
                  </a:moveTo>
                  <a:lnTo>
                    <a:pt x="183154" y="2096"/>
                  </a:lnTo>
                  <a:lnTo>
                    <a:pt x="183154" y="30596"/>
                  </a:lnTo>
                  <a:lnTo>
                    <a:pt x="2096" y="30596"/>
                  </a:lnTo>
                  <a:close/>
                </a:path>
              </a:pathLst>
            </a:custGeom>
            <a:solidFill>
              <a:srgbClr val="FAFCF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45" name="Forma libre 44">
              <a:extLst>
                <a:ext uri="{FF2B5EF4-FFF2-40B4-BE49-F238E27FC236}">
                  <a16:creationId xmlns:a16="http://schemas.microsoft.com/office/drawing/2014/main" id="{BDD99D0E-711B-654A-A57B-5FB4B7AA977A}"/>
                </a:ext>
              </a:extLst>
            </p:cNvPr>
            <p:cNvSpPr/>
            <p:nvPr/>
          </p:nvSpPr>
          <p:spPr>
            <a:xfrm>
              <a:off x="1472385" y="2233653"/>
              <a:ext cx="184411" cy="30735"/>
            </a:xfrm>
            <a:custGeom>
              <a:avLst/>
              <a:gdLst>
                <a:gd name="connsiteX0" fmla="*/ 2096 w 184411"/>
                <a:gd name="connsiteY0" fmla="*/ 2096 h 30735"/>
                <a:gd name="connsiteX1" fmla="*/ 183154 w 184411"/>
                <a:gd name="connsiteY1" fmla="*/ 2096 h 30735"/>
                <a:gd name="connsiteX2" fmla="*/ 183154 w 184411"/>
                <a:gd name="connsiteY2" fmla="*/ 30596 h 30735"/>
                <a:gd name="connsiteX3" fmla="*/ 2096 w 184411"/>
                <a:gd name="connsiteY3" fmla="*/ 30596 h 307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4411" h="30735">
                  <a:moveTo>
                    <a:pt x="2096" y="2096"/>
                  </a:moveTo>
                  <a:lnTo>
                    <a:pt x="183154" y="2096"/>
                  </a:lnTo>
                  <a:lnTo>
                    <a:pt x="183154" y="30596"/>
                  </a:lnTo>
                  <a:lnTo>
                    <a:pt x="2096" y="30596"/>
                  </a:lnTo>
                  <a:close/>
                </a:path>
              </a:pathLst>
            </a:custGeom>
            <a:solidFill>
              <a:srgbClr val="FAFCF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46" name="Forma libre 45">
              <a:extLst>
                <a:ext uri="{FF2B5EF4-FFF2-40B4-BE49-F238E27FC236}">
                  <a16:creationId xmlns:a16="http://schemas.microsoft.com/office/drawing/2014/main" id="{A605C89E-C107-FF41-B6A6-2D860D730DA7}"/>
                </a:ext>
              </a:extLst>
            </p:cNvPr>
            <p:cNvSpPr/>
            <p:nvPr/>
          </p:nvSpPr>
          <p:spPr>
            <a:xfrm>
              <a:off x="1511223" y="2280035"/>
              <a:ext cx="106176" cy="8382"/>
            </a:xfrm>
            <a:custGeom>
              <a:avLst/>
              <a:gdLst>
                <a:gd name="connsiteX0" fmla="*/ 2096 w 106176"/>
                <a:gd name="connsiteY0" fmla="*/ 2096 h 8382"/>
                <a:gd name="connsiteX1" fmla="*/ 106316 w 106176"/>
                <a:gd name="connsiteY1" fmla="*/ 2096 h 8382"/>
                <a:gd name="connsiteX2" fmla="*/ 106316 w 106176"/>
                <a:gd name="connsiteY2" fmla="*/ 8522 h 8382"/>
                <a:gd name="connsiteX3" fmla="*/ 2096 w 106176"/>
                <a:gd name="connsiteY3" fmla="*/ 8522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176" h="8382">
                  <a:moveTo>
                    <a:pt x="2096" y="2096"/>
                  </a:moveTo>
                  <a:lnTo>
                    <a:pt x="106316" y="2096"/>
                  </a:lnTo>
                  <a:lnTo>
                    <a:pt x="106316" y="8522"/>
                  </a:lnTo>
                  <a:lnTo>
                    <a:pt x="2096" y="8522"/>
                  </a:lnTo>
                  <a:close/>
                </a:path>
              </a:pathLst>
            </a:custGeom>
            <a:solidFill>
              <a:srgbClr val="CED2E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47" name="Forma libre 46">
              <a:extLst>
                <a:ext uri="{FF2B5EF4-FFF2-40B4-BE49-F238E27FC236}">
                  <a16:creationId xmlns:a16="http://schemas.microsoft.com/office/drawing/2014/main" id="{2C64D961-7D28-9243-919E-D693BF72D471}"/>
                </a:ext>
              </a:extLst>
            </p:cNvPr>
            <p:cNvSpPr/>
            <p:nvPr/>
          </p:nvSpPr>
          <p:spPr>
            <a:xfrm>
              <a:off x="1866355" y="2360505"/>
              <a:ext cx="399558" cy="75441"/>
            </a:xfrm>
            <a:custGeom>
              <a:avLst/>
              <a:gdLst>
                <a:gd name="connsiteX0" fmla="*/ 363654 w 399557"/>
                <a:gd name="connsiteY0" fmla="*/ 74742 h 75441"/>
                <a:gd name="connsiteX1" fmla="*/ 38419 w 399557"/>
                <a:gd name="connsiteY1" fmla="*/ 74742 h 75441"/>
                <a:gd name="connsiteX2" fmla="*/ 2096 w 399557"/>
                <a:gd name="connsiteY2" fmla="*/ 38419 h 75441"/>
                <a:gd name="connsiteX3" fmla="*/ 2096 w 399557"/>
                <a:gd name="connsiteY3" fmla="*/ 38419 h 75441"/>
                <a:gd name="connsiteX4" fmla="*/ 38419 w 399557"/>
                <a:gd name="connsiteY4" fmla="*/ 2096 h 75441"/>
                <a:gd name="connsiteX5" fmla="*/ 363654 w 399557"/>
                <a:gd name="connsiteY5" fmla="*/ 2096 h 75441"/>
                <a:gd name="connsiteX6" fmla="*/ 399977 w 399557"/>
                <a:gd name="connsiteY6" fmla="*/ 38419 h 75441"/>
                <a:gd name="connsiteX7" fmla="*/ 399977 w 399557"/>
                <a:gd name="connsiteY7" fmla="*/ 38419 h 75441"/>
                <a:gd name="connsiteX8" fmla="*/ 363654 w 399557"/>
                <a:gd name="connsiteY8" fmla="*/ 74742 h 75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9557" h="75441">
                  <a:moveTo>
                    <a:pt x="363654" y="74742"/>
                  </a:moveTo>
                  <a:lnTo>
                    <a:pt x="38419" y="74742"/>
                  </a:lnTo>
                  <a:cubicBezTo>
                    <a:pt x="18301" y="74742"/>
                    <a:pt x="2096" y="58537"/>
                    <a:pt x="2096" y="38419"/>
                  </a:cubicBezTo>
                  <a:lnTo>
                    <a:pt x="2096" y="38419"/>
                  </a:lnTo>
                  <a:cubicBezTo>
                    <a:pt x="2096" y="18301"/>
                    <a:pt x="18301" y="2096"/>
                    <a:pt x="38419" y="2096"/>
                  </a:cubicBezTo>
                  <a:lnTo>
                    <a:pt x="363654" y="2096"/>
                  </a:lnTo>
                  <a:cubicBezTo>
                    <a:pt x="383771" y="2096"/>
                    <a:pt x="399977" y="18301"/>
                    <a:pt x="399977" y="38419"/>
                  </a:cubicBezTo>
                  <a:lnTo>
                    <a:pt x="399977" y="38419"/>
                  </a:lnTo>
                  <a:cubicBezTo>
                    <a:pt x="399977" y="58537"/>
                    <a:pt x="383771" y="74742"/>
                    <a:pt x="363654" y="74742"/>
                  </a:cubicBezTo>
                  <a:close/>
                </a:path>
              </a:pathLst>
            </a:custGeom>
            <a:solidFill>
              <a:srgbClr val="7C6EB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48" name="Forma libre 47">
              <a:extLst>
                <a:ext uri="{FF2B5EF4-FFF2-40B4-BE49-F238E27FC236}">
                  <a16:creationId xmlns:a16="http://schemas.microsoft.com/office/drawing/2014/main" id="{07516195-564A-2D4F-AD4D-99A289D40BD5}"/>
                </a:ext>
              </a:extLst>
            </p:cNvPr>
            <p:cNvSpPr/>
            <p:nvPr/>
          </p:nvSpPr>
          <p:spPr>
            <a:xfrm>
              <a:off x="1714076" y="2066565"/>
              <a:ext cx="265441" cy="61470"/>
            </a:xfrm>
            <a:custGeom>
              <a:avLst/>
              <a:gdLst>
                <a:gd name="connsiteX0" fmla="*/ 234286 w 265440"/>
                <a:gd name="connsiteY0" fmla="*/ 61331 h 61470"/>
                <a:gd name="connsiteX1" fmla="*/ 31713 w 265440"/>
                <a:gd name="connsiteY1" fmla="*/ 61331 h 61470"/>
                <a:gd name="connsiteX2" fmla="*/ 2096 w 265440"/>
                <a:gd name="connsiteY2" fmla="*/ 31713 h 61470"/>
                <a:gd name="connsiteX3" fmla="*/ 2096 w 265440"/>
                <a:gd name="connsiteY3" fmla="*/ 31713 h 61470"/>
                <a:gd name="connsiteX4" fmla="*/ 31713 w 265440"/>
                <a:gd name="connsiteY4" fmla="*/ 2096 h 61470"/>
                <a:gd name="connsiteX5" fmla="*/ 234286 w 265440"/>
                <a:gd name="connsiteY5" fmla="*/ 2096 h 61470"/>
                <a:gd name="connsiteX6" fmla="*/ 263904 w 265440"/>
                <a:gd name="connsiteY6" fmla="*/ 31713 h 61470"/>
                <a:gd name="connsiteX7" fmla="*/ 263904 w 265440"/>
                <a:gd name="connsiteY7" fmla="*/ 31713 h 61470"/>
                <a:gd name="connsiteX8" fmla="*/ 234286 w 265440"/>
                <a:gd name="connsiteY8" fmla="*/ 61331 h 614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5440" h="61470">
                  <a:moveTo>
                    <a:pt x="234286" y="61331"/>
                  </a:moveTo>
                  <a:lnTo>
                    <a:pt x="31713" y="61331"/>
                  </a:lnTo>
                  <a:cubicBezTo>
                    <a:pt x="15228" y="61331"/>
                    <a:pt x="2096" y="47919"/>
                    <a:pt x="2096" y="31713"/>
                  </a:cubicBezTo>
                  <a:lnTo>
                    <a:pt x="2096" y="31713"/>
                  </a:lnTo>
                  <a:cubicBezTo>
                    <a:pt x="2096" y="15228"/>
                    <a:pt x="15507" y="2096"/>
                    <a:pt x="31713" y="2096"/>
                  </a:cubicBezTo>
                  <a:lnTo>
                    <a:pt x="234286" y="2096"/>
                  </a:lnTo>
                  <a:cubicBezTo>
                    <a:pt x="250771" y="2096"/>
                    <a:pt x="263904" y="15507"/>
                    <a:pt x="263904" y="31713"/>
                  </a:cubicBezTo>
                  <a:lnTo>
                    <a:pt x="263904" y="31713"/>
                  </a:lnTo>
                  <a:cubicBezTo>
                    <a:pt x="264183" y="47919"/>
                    <a:pt x="250771" y="61331"/>
                    <a:pt x="234286" y="61331"/>
                  </a:cubicBezTo>
                  <a:close/>
                </a:path>
              </a:pathLst>
            </a:custGeom>
            <a:solidFill>
              <a:srgbClr val="E4E9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49" name="Forma libre 48">
              <a:extLst>
                <a:ext uri="{FF2B5EF4-FFF2-40B4-BE49-F238E27FC236}">
                  <a16:creationId xmlns:a16="http://schemas.microsoft.com/office/drawing/2014/main" id="{D6740DDE-3501-A54E-A610-C6771584F247}"/>
                </a:ext>
              </a:extLst>
            </p:cNvPr>
            <p:cNvSpPr/>
            <p:nvPr/>
          </p:nvSpPr>
          <p:spPr>
            <a:xfrm>
              <a:off x="1773590" y="2086962"/>
              <a:ext cx="22353" cy="22353"/>
            </a:xfrm>
            <a:custGeom>
              <a:avLst/>
              <a:gdLst>
                <a:gd name="connsiteX0" fmla="*/ 20537 w 22352"/>
                <a:gd name="connsiteY0" fmla="*/ 11316 h 22352"/>
                <a:gd name="connsiteX1" fmla="*/ 11316 w 22352"/>
                <a:gd name="connsiteY1" fmla="*/ 20537 h 22352"/>
                <a:gd name="connsiteX2" fmla="*/ 2096 w 22352"/>
                <a:gd name="connsiteY2" fmla="*/ 11316 h 22352"/>
                <a:gd name="connsiteX3" fmla="*/ 11316 w 22352"/>
                <a:gd name="connsiteY3" fmla="*/ 2096 h 22352"/>
                <a:gd name="connsiteX4" fmla="*/ 20537 w 22352"/>
                <a:gd name="connsiteY4" fmla="*/ 11316 h 22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352" h="22352">
                  <a:moveTo>
                    <a:pt x="20537" y="11316"/>
                  </a:moveTo>
                  <a:cubicBezTo>
                    <a:pt x="20537" y="16346"/>
                    <a:pt x="16345" y="20537"/>
                    <a:pt x="11316" y="20537"/>
                  </a:cubicBezTo>
                  <a:cubicBezTo>
                    <a:pt x="6287" y="20537"/>
                    <a:pt x="2096" y="16346"/>
                    <a:pt x="2096" y="11316"/>
                  </a:cubicBezTo>
                  <a:cubicBezTo>
                    <a:pt x="2096" y="6287"/>
                    <a:pt x="6287" y="2096"/>
                    <a:pt x="11316" y="2096"/>
                  </a:cubicBezTo>
                  <a:cubicBezTo>
                    <a:pt x="16345" y="2096"/>
                    <a:pt x="20537" y="6007"/>
                    <a:pt x="20537" y="11316"/>
                  </a:cubicBezTo>
                  <a:close/>
                </a:path>
              </a:pathLst>
            </a:custGeom>
            <a:solidFill>
              <a:srgbClr val="FCC14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50" name="Forma libre 49">
              <a:extLst>
                <a:ext uri="{FF2B5EF4-FFF2-40B4-BE49-F238E27FC236}">
                  <a16:creationId xmlns:a16="http://schemas.microsoft.com/office/drawing/2014/main" id="{2B79E1C9-B2C8-1340-8467-2A1E818834B4}"/>
                </a:ext>
              </a:extLst>
            </p:cNvPr>
            <p:cNvSpPr/>
            <p:nvPr/>
          </p:nvSpPr>
          <p:spPr>
            <a:xfrm>
              <a:off x="1837296" y="2086962"/>
              <a:ext cx="22353" cy="22353"/>
            </a:xfrm>
            <a:custGeom>
              <a:avLst/>
              <a:gdLst>
                <a:gd name="connsiteX0" fmla="*/ 20537 w 22352"/>
                <a:gd name="connsiteY0" fmla="*/ 11316 h 22352"/>
                <a:gd name="connsiteX1" fmla="*/ 11316 w 22352"/>
                <a:gd name="connsiteY1" fmla="*/ 20537 h 22352"/>
                <a:gd name="connsiteX2" fmla="*/ 2096 w 22352"/>
                <a:gd name="connsiteY2" fmla="*/ 11316 h 22352"/>
                <a:gd name="connsiteX3" fmla="*/ 11316 w 22352"/>
                <a:gd name="connsiteY3" fmla="*/ 2096 h 22352"/>
                <a:gd name="connsiteX4" fmla="*/ 20537 w 22352"/>
                <a:gd name="connsiteY4" fmla="*/ 11316 h 22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352" h="22352">
                  <a:moveTo>
                    <a:pt x="20537" y="11316"/>
                  </a:moveTo>
                  <a:cubicBezTo>
                    <a:pt x="20537" y="16346"/>
                    <a:pt x="16346" y="20537"/>
                    <a:pt x="11316" y="20537"/>
                  </a:cubicBezTo>
                  <a:cubicBezTo>
                    <a:pt x="6287" y="20537"/>
                    <a:pt x="2096" y="16346"/>
                    <a:pt x="2096" y="11316"/>
                  </a:cubicBezTo>
                  <a:cubicBezTo>
                    <a:pt x="2096" y="6287"/>
                    <a:pt x="6287" y="2096"/>
                    <a:pt x="11316" y="2096"/>
                  </a:cubicBezTo>
                  <a:cubicBezTo>
                    <a:pt x="16346" y="2096"/>
                    <a:pt x="20537" y="6007"/>
                    <a:pt x="20537" y="11316"/>
                  </a:cubicBezTo>
                  <a:close/>
                </a:path>
              </a:pathLst>
            </a:custGeom>
            <a:solidFill>
              <a:srgbClr val="91C14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51" name="Forma libre 50">
              <a:extLst>
                <a:ext uri="{FF2B5EF4-FFF2-40B4-BE49-F238E27FC236}">
                  <a16:creationId xmlns:a16="http://schemas.microsoft.com/office/drawing/2014/main" id="{CBC73A72-DBF1-A04A-956B-6CEA571A6B58}"/>
                </a:ext>
              </a:extLst>
            </p:cNvPr>
            <p:cNvSpPr/>
            <p:nvPr/>
          </p:nvSpPr>
          <p:spPr>
            <a:xfrm>
              <a:off x="1896252" y="2086949"/>
              <a:ext cx="22353" cy="22353"/>
            </a:xfrm>
            <a:custGeom>
              <a:avLst/>
              <a:gdLst>
                <a:gd name="connsiteX0" fmla="*/ 20537 w 22352"/>
                <a:gd name="connsiteY0" fmla="*/ 11329 h 22352"/>
                <a:gd name="connsiteX1" fmla="*/ 11316 w 22352"/>
                <a:gd name="connsiteY1" fmla="*/ 20550 h 22352"/>
                <a:gd name="connsiteX2" fmla="*/ 2096 w 22352"/>
                <a:gd name="connsiteY2" fmla="*/ 11329 h 22352"/>
                <a:gd name="connsiteX3" fmla="*/ 11316 w 22352"/>
                <a:gd name="connsiteY3" fmla="*/ 2109 h 22352"/>
                <a:gd name="connsiteX4" fmla="*/ 20537 w 22352"/>
                <a:gd name="connsiteY4" fmla="*/ 11329 h 22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352" h="22352">
                  <a:moveTo>
                    <a:pt x="20537" y="11329"/>
                  </a:moveTo>
                  <a:cubicBezTo>
                    <a:pt x="20537" y="16359"/>
                    <a:pt x="16346" y="20550"/>
                    <a:pt x="11316" y="20550"/>
                  </a:cubicBezTo>
                  <a:cubicBezTo>
                    <a:pt x="6287" y="20550"/>
                    <a:pt x="2096" y="16359"/>
                    <a:pt x="2096" y="11329"/>
                  </a:cubicBezTo>
                  <a:cubicBezTo>
                    <a:pt x="2096" y="6300"/>
                    <a:pt x="6287" y="2109"/>
                    <a:pt x="11316" y="2109"/>
                  </a:cubicBezTo>
                  <a:cubicBezTo>
                    <a:pt x="16346" y="1829"/>
                    <a:pt x="20537" y="6021"/>
                    <a:pt x="20537" y="11329"/>
                  </a:cubicBezTo>
                  <a:close/>
                </a:path>
              </a:pathLst>
            </a:custGeom>
            <a:solidFill>
              <a:srgbClr val="E94F2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52" name="Forma libre 51">
              <a:extLst>
                <a:ext uri="{FF2B5EF4-FFF2-40B4-BE49-F238E27FC236}">
                  <a16:creationId xmlns:a16="http://schemas.microsoft.com/office/drawing/2014/main" id="{044E49DB-151D-C64D-8BA4-C092AEEF97FA}"/>
                </a:ext>
              </a:extLst>
            </p:cNvPr>
            <p:cNvSpPr/>
            <p:nvPr/>
          </p:nvSpPr>
          <p:spPr>
            <a:xfrm>
              <a:off x="1143518" y="2315520"/>
              <a:ext cx="47500" cy="47500"/>
            </a:xfrm>
            <a:custGeom>
              <a:avLst/>
              <a:gdLst>
                <a:gd name="connsiteX0" fmla="*/ 47360 w 47499"/>
                <a:gd name="connsiteY0" fmla="*/ 24728 h 47499"/>
                <a:gd name="connsiteX1" fmla="*/ 24728 w 47499"/>
                <a:gd name="connsiteY1" fmla="*/ 47360 h 47499"/>
                <a:gd name="connsiteX2" fmla="*/ 2096 w 47499"/>
                <a:gd name="connsiteY2" fmla="*/ 24728 h 47499"/>
                <a:gd name="connsiteX3" fmla="*/ 24728 w 47499"/>
                <a:gd name="connsiteY3" fmla="*/ 2096 h 47499"/>
                <a:gd name="connsiteX4" fmla="*/ 47360 w 47499"/>
                <a:gd name="connsiteY4" fmla="*/ 24728 h 47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499" h="47499">
                  <a:moveTo>
                    <a:pt x="47360" y="24728"/>
                  </a:moveTo>
                  <a:cubicBezTo>
                    <a:pt x="47360" y="37227"/>
                    <a:pt x="37227" y="47360"/>
                    <a:pt x="24728" y="47360"/>
                  </a:cubicBezTo>
                  <a:cubicBezTo>
                    <a:pt x="12228" y="47360"/>
                    <a:pt x="2096" y="37227"/>
                    <a:pt x="2096" y="24728"/>
                  </a:cubicBezTo>
                  <a:cubicBezTo>
                    <a:pt x="2096" y="12228"/>
                    <a:pt x="12228" y="2096"/>
                    <a:pt x="24728" y="2096"/>
                  </a:cubicBezTo>
                  <a:cubicBezTo>
                    <a:pt x="37227" y="2096"/>
                    <a:pt x="47360" y="12228"/>
                    <a:pt x="47360" y="2472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53" name="Forma libre 52">
              <a:extLst>
                <a:ext uri="{FF2B5EF4-FFF2-40B4-BE49-F238E27FC236}">
                  <a16:creationId xmlns:a16="http://schemas.microsoft.com/office/drawing/2014/main" id="{D0C94C20-23FB-AF4A-A5D1-8025DAB62F35}"/>
                </a:ext>
              </a:extLst>
            </p:cNvPr>
            <p:cNvSpPr/>
            <p:nvPr/>
          </p:nvSpPr>
          <p:spPr>
            <a:xfrm>
              <a:off x="1132062" y="2301550"/>
              <a:ext cx="72647" cy="67059"/>
            </a:xfrm>
            <a:custGeom>
              <a:avLst/>
              <a:gdLst>
                <a:gd name="connsiteX0" fmla="*/ 59654 w 72646"/>
                <a:gd name="connsiteY0" fmla="*/ 11316 h 67058"/>
                <a:gd name="connsiteX1" fmla="*/ 55743 w 72646"/>
                <a:gd name="connsiteY1" fmla="*/ 11316 h 67058"/>
                <a:gd name="connsiteX2" fmla="*/ 49875 w 72646"/>
                <a:gd name="connsiteY2" fmla="*/ 3213 h 67058"/>
                <a:gd name="connsiteX3" fmla="*/ 47919 w 72646"/>
                <a:gd name="connsiteY3" fmla="*/ 2096 h 67058"/>
                <a:gd name="connsiteX4" fmla="*/ 25007 w 72646"/>
                <a:gd name="connsiteY4" fmla="*/ 2096 h 67058"/>
                <a:gd name="connsiteX5" fmla="*/ 23051 w 72646"/>
                <a:gd name="connsiteY5" fmla="*/ 3213 h 67058"/>
                <a:gd name="connsiteX6" fmla="*/ 17184 w 72646"/>
                <a:gd name="connsiteY6" fmla="*/ 11316 h 67058"/>
                <a:gd name="connsiteX7" fmla="*/ 13272 w 72646"/>
                <a:gd name="connsiteY7" fmla="*/ 11316 h 67058"/>
                <a:gd name="connsiteX8" fmla="*/ 2096 w 72646"/>
                <a:gd name="connsiteY8" fmla="*/ 22493 h 67058"/>
                <a:gd name="connsiteX9" fmla="*/ 2096 w 72646"/>
                <a:gd name="connsiteY9" fmla="*/ 55184 h 67058"/>
                <a:gd name="connsiteX10" fmla="*/ 13272 w 72646"/>
                <a:gd name="connsiteY10" fmla="*/ 66360 h 67058"/>
                <a:gd name="connsiteX11" fmla="*/ 59654 w 72646"/>
                <a:gd name="connsiteY11" fmla="*/ 66360 h 67058"/>
                <a:gd name="connsiteX12" fmla="*/ 70831 w 72646"/>
                <a:gd name="connsiteY12" fmla="*/ 55184 h 67058"/>
                <a:gd name="connsiteX13" fmla="*/ 70831 w 72646"/>
                <a:gd name="connsiteY13" fmla="*/ 22772 h 67058"/>
                <a:gd name="connsiteX14" fmla="*/ 59654 w 72646"/>
                <a:gd name="connsiteY14" fmla="*/ 11316 h 67058"/>
                <a:gd name="connsiteX15" fmla="*/ 36463 w 72646"/>
                <a:gd name="connsiteY15" fmla="*/ 55463 h 67058"/>
                <a:gd name="connsiteX16" fmla="*/ 19698 w 72646"/>
                <a:gd name="connsiteY16" fmla="*/ 38698 h 67058"/>
                <a:gd name="connsiteX17" fmla="*/ 36463 w 72646"/>
                <a:gd name="connsiteY17" fmla="*/ 21934 h 67058"/>
                <a:gd name="connsiteX18" fmla="*/ 53228 w 72646"/>
                <a:gd name="connsiteY18" fmla="*/ 38698 h 67058"/>
                <a:gd name="connsiteX19" fmla="*/ 36463 w 72646"/>
                <a:gd name="connsiteY19" fmla="*/ 55463 h 670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72646" h="67058">
                  <a:moveTo>
                    <a:pt x="59654" y="11316"/>
                  </a:moveTo>
                  <a:lnTo>
                    <a:pt x="55743" y="11316"/>
                  </a:lnTo>
                  <a:lnTo>
                    <a:pt x="49875" y="3213"/>
                  </a:lnTo>
                  <a:cubicBezTo>
                    <a:pt x="49316" y="2654"/>
                    <a:pt x="48757" y="2096"/>
                    <a:pt x="47919" y="2096"/>
                  </a:cubicBezTo>
                  <a:lnTo>
                    <a:pt x="25007" y="2096"/>
                  </a:lnTo>
                  <a:cubicBezTo>
                    <a:pt x="24169" y="2096"/>
                    <a:pt x="23610" y="2375"/>
                    <a:pt x="23051" y="3213"/>
                  </a:cubicBezTo>
                  <a:lnTo>
                    <a:pt x="17184" y="11316"/>
                  </a:lnTo>
                  <a:lnTo>
                    <a:pt x="13272" y="11316"/>
                  </a:lnTo>
                  <a:cubicBezTo>
                    <a:pt x="7125" y="11316"/>
                    <a:pt x="2096" y="16346"/>
                    <a:pt x="2096" y="22493"/>
                  </a:cubicBezTo>
                  <a:lnTo>
                    <a:pt x="2096" y="55184"/>
                  </a:lnTo>
                  <a:cubicBezTo>
                    <a:pt x="2096" y="61331"/>
                    <a:pt x="7125" y="66360"/>
                    <a:pt x="13272" y="66360"/>
                  </a:cubicBezTo>
                  <a:lnTo>
                    <a:pt x="59654" y="66360"/>
                  </a:lnTo>
                  <a:cubicBezTo>
                    <a:pt x="65801" y="66360"/>
                    <a:pt x="70831" y="61331"/>
                    <a:pt x="70831" y="55184"/>
                  </a:cubicBezTo>
                  <a:lnTo>
                    <a:pt x="70831" y="22772"/>
                  </a:lnTo>
                  <a:cubicBezTo>
                    <a:pt x="70831" y="16346"/>
                    <a:pt x="65801" y="11316"/>
                    <a:pt x="59654" y="11316"/>
                  </a:cubicBezTo>
                  <a:close/>
                  <a:moveTo>
                    <a:pt x="36463" y="55463"/>
                  </a:moveTo>
                  <a:cubicBezTo>
                    <a:pt x="27243" y="55463"/>
                    <a:pt x="19698" y="47919"/>
                    <a:pt x="19698" y="38698"/>
                  </a:cubicBezTo>
                  <a:cubicBezTo>
                    <a:pt x="19698" y="29478"/>
                    <a:pt x="27243" y="21934"/>
                    <a:pt x="36463" y="21934"/>
                  </a:cubicBezTo>
                  <a:cubicBezTo>
                    <a:pt x="45684" y="21934"/>
                    <a:pt x="53228" y="29478"/>
                    <a:pt x="53228" y="38698"/>
                  </a:cubicBezTo>
                  <a:cubicBezTo>
                    <a:pt x="53228" y="47919"/>
                    <a:pt x="45684" y="55463"/>
                    <a:pt x="36463" y="55463"/>
                  </a:cubicBezTo>
                  <a:close/>
                </a:path>
              </a:pathLst>
            </a:custGeom>
            <a:solidFill>
              <a:srgbClr val="7C6EB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54" name="Forma libre 53">
              <a:extLst>
                <a:ext uri="{FF2B5EF4-FFF2-40B4-BE49-F238E27FC236}">
                  <a16:creationId xmlns:a16="http://schemas.microsoft.com/office/drawing/2014/main" id="{6521D07D-1C91-1743-A526-A22F800A2F1C}"/>
                </a:ext>
              </a:extLst>
            </p:cNvPr>
            <p:cNvSpPr/>
            <p:nvPr/>
          </p:nvSpPr>
          <p:spPr>
            <a:xfrm>
              <a:off x="1155533" y="2327255"/>
              <a:ext cx="25147" cy="25147"/>
            </a:xfrm>
            <a:custGeom>
              <a:avLst/>
              <a:gdLst>
                <a:gd name="connsiteX0" fmla="*/ 23890 w 25147"/>
                <a:gd name="connsiteY0" fmla="*/ 12993 h 25147"/>
                <a:gd name="connsiteX1" fmla="*/ 12993 w 25147"/>
                <a:gd name="connsiteY1" fmla="*/ 23890 h 25147"/>
                <a:gd name="connsiteX2" fmla="*/ 2096 w 25147"/>
                <a:gd name="connsiteY2" fmla="*/ 12993 h 25147"/>
                <a:gd name="connsiteX3" fmla="*/ 12993 w 25147"/>
                <a:gd name="connsiteY3" fmla="*/ 2096 h 25147"/>
                <a:gd name="connsiteX4" fmla="*/ 23890 w 25147"/>
                <a:gd name="connsiteY4" fmla="*/ 12993 h 25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147" h="25147">
                  <a:moveTo>
                    <a:pt x="23890" y="12993"/>
                  </a:moveTo>
                  <a:cubicBezTo>
                    <a:pt x="23890" y="19011"/>
                    <a:pt x="19011" y="23890"/>
                    <a:pt x="12993" y="23890"/>
                  </a:cubicBezTo>
                  <a:cubicBezTo>
                    <a:pt x="6974" y="23890"/>
                    <a:pt x="2096" y="19011"/>
                    <a:pt x="2096" y="12993"/>
                  </a:cubicBezTo>
                  <a:cubicBezTo>
                    <a:pt x="2096" y="6974"/>
                    <a:pt x="6974" y="2096"/>
                    <a:pt x="12993" y="2096"/>
                  </a:cubicBezTo>
                  <a:cubicBezTo>
                    <a:pt x="19011" y="2096"/>
                    <a:pt x="23890" y="6974"/>
                    <a:pt x="23890" y="12993"/>
                  </a:cubicBezTo>
                  <a:close/>
                </a:path>
              </a:pathLst>
            </a:custGeom>
            <a:solidFill>
              <a:srgbClr val="7AB3E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55" name="Forma libre 54">
              <a:extLst>
                <a:ext uri="{FF2B5EF4-FFF2-40B4-BE49-F238E27FC236}">
                  <a16:creationId xmlns:a16="http://schemas.microsoft.com/office/drawing/2014/main" id="{113E5054-4E0E-DF46-9EE8-D21A7A781640}"/>
                </a:ext>
              </a:extLst>
            </p:cNvPr>
            <p:cNvSpPr/>
            <p:nvPr/>
          </p:nvSpPr>
          <p:spPr>
            <a:xfrm>
              <a:off x="1791193" y="2186991"/>
              <a:ext cx="201176" cy="134117"/>
            </a:xfrm>
            <a:custGeom>
              <a:avLst/>
              <a:gdLst>
                <a:gd name="connsiteX0" fmla="*/ 195727 w 201176"/>
                <a:gd name="connsiteY0" fmla="*/ 132860 h 134117"/>
                <a:gd name="connsiteX1" fmla="*/ 7684 w 201176"/>
                <a:gd name="connsiteY1" fmla="*/ 132860 h 134117"/>
                <a:gd name="connsiteX2" fmla="*/ 2096 w 201176"/>
                <a:gd name="connsiteY2" fmla="*/ 127272 h 134117"/>
                <a:gd name="connsiteX3" fmla="*/ 2096 w 201176"/>
                <a:gd name="connsiteY3" fmla="*/ 7684 h 134117"/>
                <a:gd name="connsiteX4" fmla="*/ 7684 w 201176"/>
                <a:gd name="connsiteY4" fmla="*/ 2096 h 134117"/>
                <a:gd name="connsiteX5" fmla="*/ 195727 w 201176"/>
                <a:gd name="connsiteY5" fmla="*/ 2096 h 134117"/>
                <a:gd name="connsiteX6" fmla="*/ 201316 w 201176"/>
                <a:gd name="connsiteY6" fmla="*/ 7684 h 134117"/>
                <a:gd name="connsiteX7" fmla="*/ 201316 w 201176"/>
                <a:gd name="connsiteY7" fmla="*/ 127272 h 134117"/>
                <a:gd name="connsiteX8" fmla="*/ 195727 w 201176"/>
                <a:gd name="connsiteY8" fmla="*/ 132860 h 134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1176" h="134117">
                  <a:moveTo>
                    <a:pt x="195727" y="132860"/>
                  </a:moveTo>
                  <a:lnTo>
                    <a:pt x="7684" y="132860"/>
                  </a:lnTo>
                  <a:cubicBezTo>
                    <a:pt x="4610" y="132860"/>
                    <a:pt x="2096" y="130345"/>
                    <a:pt x="2096" y="127272"/>
                  </a:cubicBezTo>
                  <a:lnTo>
                    <a:pt x="2096" y="7684"/>
                  </a:lnTo>
                  <a:cubicBezTo>
                    <a:pt x="2096" y="4610"/>
                    <a:pt x="4610" y="2096"/>
                    <a:pt x="7684" y="2096"/>
                  </a:cubicBezTo>
                  <a:lnTo>
                    <a:pt x="195727" y="2096"/>
                  </a:lnTo>
                  <a:cubicBezTo>
                    <a:pt x="198801" y="2096"/>
                    <a:pt x="201316" y="4610"/>
                    <a:pt x="201316" y="7684"/>
                  </a:cubicBezTo>
                  <a:lnTo>
                    <a:pt x="201316" y="127272"/>
                  </a:lnTo>
                  <a:cubicBezTo>
                    <a:pt x="201316" y="130345"/>
                    <a:pt x="198801" y="132860"/>
                    <a:pt x="195727" y="132860"/>
                  </a:cubicBezTo>
                  <a:close/>
                </a:path>
              </a:pathLst>
            </a:custGeom>
            <a:solidFill>
              <a:srgbClr val="E4E9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56" name="Forma libre 55">
              <a:extLst>
                <a:ext uri="{FF2B5EF4-FFF2-40B4-BE49-F238E27FC236}">
                  <a16:creationId xmlns:a16="http://schemas.microsoft.com/office/drawing/2014/main" id="{B143CE41-16F6-6644-ABA5-3D376508E62D}"/>
                </a:ext>
              </a:extLst>
            </p:cNvPr>
            <p:cNvSpPr/>
            <p:nvPr/>
          </p:nvSpPr>
          <p:spPr>
            <a:xfrm>
              <a:off x="1808682" y="2198053"/>
              <a:ext cx="167647" cy="55882"/>
            </a:xfrm>
            <a:custGeom>
              <a:avLst/>
              <a:gdLst>
                <a:gd name="connsiteX0" fmla="*/ 84357 w 167646"/>
                <a:gd name="connsiteY0" fmla="*/ 55298 h 55882"/>
                <a:gd name="connsiteX1" fmla="*/ 84077 w 167646"/>
                <a:gd name="connsiteY1" fmla="*/ 55298 h 55882"/>
                <a:gd name="connsiteX2" fmla="*/ 81563 w 167646"/>
                <a:gd name="connsiteY2" fmla="*/ 54739 h 55882"/>
                <a:gd name="connsiteX3" fmla="*/ 4725 w 167646"/>
                <a:gd name="connsiteY3" fmla="*/ 11989 h 55882"/>
                <a:gd name="connsiteX4" fmla="*/ 2769 w 167646"/>
                <a:gd name="connsiteY4" fmla="*/ 4724 h 55882"/>
                <a:gd name="connsiteX5" fmla="*/ 10033 w 167646"/>
                <a:gd name="connsiteY5" fmla="*/ 2769 h 55882"/>
                <a:gd name="connsiteX6" fmla="*/ 84636 w 167646"/>
                <a:gd name="connsiteY6" fmla="*/ 44121 h 55882"/>
                <a:gd name="connsiteX7" fmla="*/ 159239 w 167646"/>
                <a:gd name="connsiteY7" fmla="*/ 2769 h 55882"/>
                <a:gd name="connsiteX8" fmla="*/ 166504 w 167646"/>
                <a:gd name="connsiteY8" fmla="*/ 4724 h 55882"/>
                <a:gd name="connsiteX9" fmla="*/ 164548 w 167646"/>
                <a:gd name="connsiteY9" fmla="*/ 11989 h 55882"/>
                <a:gd name="connsiteX10" fmla="*/ 87710 w 167646"/>
                <a:gd name="connsiteY10" fmla="*/ 54739 h 55882"/>
                <a:gd name="connsiteX11" fmla="*/ 84357 w 167646"/>
                <a:gd name="connsiteY11" fmla="*/ 55298 h 55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7646" h="55882">
                  <a:moveTo>
                    <a:pt x="84357" y="55298"/>
                  </a:moveTo>
                  <a:lnTo>
                    <a:pt x="84077" y="55298"/>
                  </a:lnTo>
                  <a:cubicBezTo>
                    <a:pt x="83239" y="55298"/>
                    <a:pt x="82401" y="55018"/>
                    <a:pt x="81563" y="54739"/>
                  </a:cubicBezTo>
                  <a:lnTo>
                    <a:pt x="4725" y="11989"/>
                  </a:lnTo>
                  <a:cubicBezTo>
                    <a:pt x="2210" y="10592"/>
                    <a:pt x="1372" y="7519"/>
                    <a:pt x="2769" y="4724"/>
                  </a:cubicBezTo>
                  <a:cubicBezTo>
                    <a:pt x="4166" y="2210"/>
                    <a:pt x="7239" y="1372"/>
                    <a:pt x="10033" y="2769"/>
                  </a:cubicBezTo>
                  <a:lnTo>
                    <a:pt x="84636" y="44121"/>
                  </a:lnTo>
                  <a:lnTo>
                    <a:pt x="159239" y="2769"/>
                  </a:lnTo>
                  <a:cubicBezTo>
                    <a:pt x="161754" y="1372"/>
                    <a:pt x="164827" y="2210"/>
                    <a:pt x="166504" y="4724"/>
                  </a:cubicBezTo>
                  <a:cubicBezTo>
                    <a:pt x="167901" y="7239"/>
                    <a:pt x="167062" y="10313"/>
                    <a:pt x="164548" y="11989"/>
                  </a:cubicBezTo>
                  <a:lnTo>
                    <a:pt x="87710" y="54739"/>
                  </a:lnTo>
                  <a:cubicBezTo>
                    <a:pt x="86033" y="55018"/>
                    <a:pt x="85195" y="55298"/>
                    <a:pt x="84357" y="55298"/>
                  </a:cubicBezTo>
                  <a:close/>
                </a:path>
              </a:pathLst>
            </a:custGeom>
            <a:solidFill>
              <a:srgbClr val="E94B4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57" name="Forma libre 56">
              <a:extLst>
                <a:ext uri="{FF2B5EF4-FFF2-40B4-BE49-F238E27FC236}">
                  <a16:creationId xmlns:a16="http://schemas.microsoft.com/office/drawing/2014/main" id="{E9F1FDBB-8AA9-F049-B72C-B2603195A3EB}"/>
                </a:ext>
              </a:extLst>
            </p:cNvPr>
            <p:cNvSpPr/>
            <p:nvPr/>
          </p:nvSpPr>
          <p:spPr>
            <a:xfrm>
              <a:off x="2035398" y="1984418"/>
              <a:ext cx="251470" cy="324117"/>
            </a:xfrm>
            <a:custGeom>
              <a:avLst/>
              <a:gdLst>
                <a:gd name="connsiteX0" fmla="*/ 244345 w 251470"/>
                <a:gd name="connsiteY0" fmla="*/ 322021 h 324116"/>
                <a:gd name="connsiteX1" fmla="*/ 7125 w 251470"/>
                <a:gd name="connsiteY1" fmla="*/ 322021 h 324116"/>
                <a:gd name="connsiteX2" fmla="*/ 2096 w 251470"/>
                <a:gd name="connsiteY2" fmla="*/ 316992 h 324116"/>
                <a:gd name="connsiteX3" fmla="*/ 2096 w 251470"/>
                <a:gd name="connsiteY3" fmla="*/ 7125 h 324116"/>
                <a:gd name="connsiteX4" fmla="*/ 7125 w 251470"/>
                <a:gd name="connsiteY4" fmla="*/ 2096 h 324116"/>
                <a:gd name="connsiteX5" fmla="*/ 244345 w 251470"/>
                <a:gd name="connsiteY5" fmla="*/ 2096 h 324116"/>
                <a:gd name="connsiteX6" fmla="*/ 249374 w 251470"/>
                <a:gd name="connsiteY6" fmla="*/ 7125 h 324116"/>
                <a:gd name="connsiteX7" fmla="*/ 249374 w 251470"/>
                <a:gd name="connsiteY7" fmla="*/ 316713 h 324116"/>
                <a:gd name="connsiteX8" fmla="*/ 244345 w 251470"/>
                <a:gd name="connsiteY8" fmla="*/ 322021 h 324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1470" h="324116">
                  <a:moveTo>
                    <a:pt x="244345" y="322021"/>
                  </a:moveTo>
                  <a:lnTo>
                    <a:pt x="7125" y="322021"/>
                  </a:lnTo>
                  <a:cubicBezTo>
                    <a:pt x="4331" y="322021"/>
                    <a:pt x="2096" y="319786"/>
                    <a:pt x="2096" y="316992"/>
                  </a:cubicBezTo>
                  <a:lnTo>
                    <a:pt x="2096" y="7125"/>
                  </a:lnTo>
                  <a:cubicBezTo>
                    <a:pt x="2096" y="4331"/>
                    <a:pt x="4331" y="2096"/>
                    <a:pt x="7125" y="2096"/>
                  </a:cubicBezTo>
                  <a:lnTo>
                    <a:pt x="244345" y="2096"/>
                  </a:lnTo>
                  <a:cubicBezTo>
                    <a:pt x="247139" y="2096"/>
                    <a:pt x="249374" y="4331"/>
                    <a:pt x="249374" y="7125"/>
                  </a:cubicBezTo>
                  <a:lnTo>
                    <a:pt x="249374" y="316713"/>
                  </a:lnTo>
                  <a:cubicBezTo>
                    <a:pt x="249654" y="319786"/>
                    <a:pt x="247139" y="322021"/>
                    <a:pt x="244345" y="322021"/>
                  </a:cubicBezTo>
                  <a:close/>
                </a:path>
              </a:pathLst>
            </a:custGeom>
            <a:solidFill>
              <a:srgbClr val="4F4F9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58" name="Forma libre 57">
              <a:extLst>
                <a:ext uri="{FF2B5EF4-FFF2-40B4-BE49-F238E27FC236}">
                  <a16:creationId xmlns:a16="http://schemas.microsoft.com/office/drawing/2014/main" id="{CF11D451-672D-6A4A-8065-C3563C32AF2E}"/>
                </a:ext>
              </a:extLst>
            </p:cNvPr>
            <p:cNvSpPr/>
            <p:nvPr/>
          </p:nvSpPr>
          <p:spPr>
            <a:xfrm>
              <a:off x="2072560" y="2021300"/>
              <a:ext cx="22353" cy="8382"/>
            </a:xfrm>
            <a:custGeom>
              <a:avLst/>
              <a:gdLst>
                <a:gd name="connsiteX0" fmla="*/ 20257 w 22352"/>
                <a:gd name="connsiteY0" fmla="*/ 8243 h 8382"/>
                <a:gd name="connsiteX1" fmla="*/ 3772 w 22352"/>
                <a:gd name="connsiteY1" fmla="*/ 8243 h 8382"/>
                <a:gd name="connsiteX2" fmla="*/ 2096 w 22352"/>
                <a:gd name="connsiteY2" fmla="*/ 5169 h 8382"/>
                <a:gd name="connsiteX3" fmla="*/ 2096 w 22352"/>
                <a:gd name="connsiteY3" fmla="*/ 5169 h 8382"/>
                <a:gd name="connsiteX4" fmla="*/ 3772 w 22352"/>
                <a:gd name="connsiteY4" fmla="*/ 2096 h 8382"/>
                <a:gd name="connsiteX5" fmla="*/ 20257 w 22352"/>
                <a:gd name="connsiteY5" fmla="*/ 2096 h 8382"/>
                <a:gd name="connsiteX6" fmla="*/ 21934 w 22352"/>
                <a:gd name="connsiteY6" fmla="*/ 5169 h 8382"/>
                <a:gd name="connsiteX7" fmla="*/ 21934 w 22352"/>
                <a:gd name="connsiteY7" fmla="*/ 5169 h 8382"/>
                <a:gd name="connsiteX8" fmla="*/ 20257 w 22352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52" h="8382">
                  <a:moveTo>
                    <a:pt x="20257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20257" y="2096"/>
                  </a:lnTo>
                  <a:cubicBezTo>
                    <a:pt x="21096" y="2096"/>
                    <a:pt x="21934" y="3493"/>
                    <a:pt x="21934" y="5169"/>
                  </a:cubicBezTo>
                  <a:lnTo>
                    <a:pt x="21934" y="5169"/>
                  </a:lnTo>
                  <a:cubicBezTo>
                    <a:pt x="21934" y="6846"/>
                    <a:pt x="21096" y="8243"/>
                    <a:pt x="20257" y="8243"/>
                  </a:cubicBezTo>
                  <a:close/>
                </a:path>
              </a:pathLst>
            </a:custGeom>
            <a:solidFill>
              <a:srgbClr val="3EC0F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59" name="Forma libre 58">
              <a:extLst>
                <a:ext uri="{FF2B5EF4-FFF2-40B4-BE49-F238E27FC236}">
                  <a16:creationId xmlns:a16="http://schemas.microsoft.com/office/drawing/2014/main" id="{7E7BB551-6119-F448-9329-2875610BAE5E}"/>
                </a:ext>
              </a:extLst>
            </p:cNvPr>
            <p:cNvSpPr/>
            <p:nvPr/>
          </p:nvSpPr>
          <p:spPr>
            <a:xfrm>
              <a:off x="2096869" y="2021300"/>
              <a:ext cx="100588" cy="8382"/>
            </a:xfrm>
            <a:custGeom>
              <a:avLst/>
              <a:gdLst>
                <a:gd name="connsiteX0" fmla="*/ 97934 w 100588"/>
                <a:gd name="connsiteY0" fmla="*/ 8243 h 8382"/>
                <a:gd name="connsiteX1" fmla="*/ 3772 w 100588"/>
                <a:gd name="connsiteY1" fmla="*/ 8243 h 8382"/>
                <a:gd name="connsiteX2" fmla="*/ 2096 w 100588"/>
                <a:gd name="connsiteY2" fmla="*/ 5169 h 8382"/>
                <a:gd name="connsiteX3" fmla="*/ 2096 w 100588"/>
                <a:gd name="connsiteY3" fmla="*/ 5169 h 8382"/>
                <a:gd name="connsiteX4" fmla="*/ 3772 w 100588"/>
                <a:gd name="connsiteY4" fmla="*/ 2096 h 8382"/>
                <a:gd name="connsiteX5" fmla="*/ 97934 w 100588"/>
                <a:gd name="connsiteY5" fmla="*/ 2096 h 8382"/>
                <a:gd name="connsiteX6" fmla="*/ 99610 w 100588"/>
                <a:gd name="connsiteY6" fmla="*/ 5169 h 8382"/>
                <a:gd name="connsiteX7" fmla="*/ 99610 w 100588"/>
                <a:gd name="connsiteY7" fmla="*/ 5169 h 8382"/>
                <a:gd name="connsiteX8" fmla="*/ 97934 w 100588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0588" h="8382">
                  <a:moveTo>
                    <a:pt x="97934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97934" y="2096"/>
                  </a:lnTo>
                  <a:cubicBezTo>
                    <a:pt x="98772" y="2096"/>
                    <a:pt x="99610" y="3493"/>
                    <a:pt x="99610" y="5169"/>
                  </a:cubicBezTo>
                  <a:lnTo>
                    <a:pt x="99610" y="5169"/>
                  </a:lnTo>
                  <a:cubicBezTo>
                    <a:pt x="99610" y="6846"/>
                    <a:pt x="98772" y="8243"/>
                    <a:pt x="97934" y="8243"/>
                  </a:cubicBezTo>
                  <a:close/>
                </a:path>
              </a:pathLst>
            </a:custGeom>
            <a:solidFill>
              <a:srgbClr val="3EC0F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60" name="Forma libre 59">
              <a:extLst>
                <a:ext uri="{FF2B5EF4-FFF2-40B4-BE49-F238E27FC236}">
                  <a16:creationId xmlns:a16="http://schemas.microsoft.com/office/drawing/2014/main" id="{D82B5DF0-5C40-BB42-AD35-11D4BE55EE4E}"/>
                </a:ext>
              </a:extLst>
            </p:cNvPr>
            <p:cNvSpPr/>
            <p:nvPr/>
          </p:nvSpPr>
          <p:spPr>
            <a:xfrm>
              <a:off x="2096869" y="2034433"/>
              <a:ext cx="36323" cy="8382"/>
            </a:xfrm>
            <a:custGeom>
              <a:avLst/>
              <a:gdLst>
                <a:gd name="connsiteX0" fmla="*/ 33948 w 36323"/>
                <a:gd name="connsiteY0" fmla="*/ 8243 h 8382"/>
                <a:gd name="connsiteX1" fmla="*/ 3772 w 36323"/>
                <a:gd name="connsiteY1" fmla="*/ 8243 h 8382"/>
                <a:gd name="connsiteX2" fmla="*/ 2096 w 36323"/>
                <a:gd name="connsiteY2" fmla="*/ 5169 h 8382"/>
                <a:gd name="connsiteX3" fmla="*/ 2096 w 36323"/>
                <a:gd name="connsiteY3" fmla="*/ 5169 h 8382"/>
                <a:gd name="connsiteX4" fmla="*/ 3772 w 36323"/>
                <a:gd name="connsiteY4" fmla="*/ 2096 h 8382"/>
                <a:gd name="connsiteX5" fmla="*/ 33948 w 36323"/>
                <a:gd name="connsiteY5" fmla="*/ 2096 h 8382"/>
                <a:gd name="connsiteX6" fmla="*/ 35625 w 36323"/>
                <a:gd name="connsiteY6" fmla="*/ 5169 h 8382"/>
                <a:gd name="connsiteX7" fmla="*/ 35625 w 36323"/>
                <a:gd name="connsiteY7" fmla="*/ 5169 h 8382"/>
                <a:gd name="connsiteX8" fmla="*/ 33948 w 36323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323" h="8382">
                  <a:moveTo>
                    <a:pt x="33948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33948" y="2096"/>
                  </a:lnTo>
                  <a:cubicBezTo>
                    <a:pt x="34787" y="2096"/>
                    <a:pt x="35625" y="3493"/>
                    <a:pt x="35625" y="5169"/>
                  </a:cubicBezTo>
                  <a:lnTo>
                    <a:pt x="35625" y="5169"/>
                  </a:lnTo>
                  <a:cubicBezTo>
                    <a:pt x="35345" y="6846"/>
                    <a:pt x="34787" y="8243"/>
                    <a:pt x="33948" y="8243"/>
                  </a:cubicBezTo>
                  <a:close/>
                </a:path>
              </a:pathLst>
            </a:custGeom>
            <a:solidFill>
              <a:srgbClr val="EB5C9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61" name="Forma libre 60">
              <a:extLst>
                <a:ext uri="{FF2B5EF4-FFF2-40B4-BE49-F238E27FC236}">
                  <a16:creationId xmlns:a16="http://schemas.microsoft.com/office/drawing/2014/main" id="{99460097-E5CF-8C43-89CD-21C4E5FD3093}"/>
                </a:ext>
              </a:extLst>
            </p:cNvPr>
            <p:cNvSpPr/>
            <p:nvPr/>
          </p:nvSpPr>
          <p:spPr>
            <a:xfrm>
              <a:off x="2133192" y="2034433"/>
              <a:ext cx="50294" cy="8382"/>
            </a:xfrm>
            <a:custGeom>
              <a:avLst/>
              <a:gdLst>
                <a:gd name="connsiteX0" fmla="*/ 47081 w 50294"/>
                <a:gd name="connsiteY0" fmla="*/ 8243 h 8382"/>
                <a:gd name="connsiteX1" fmla="*/ 3772 w 50294"/>
                <a:gd name="connsiteY1" fmla="*/ 8243 h 8382"/>
                <a:gd name="connsiteX2" fmla="*/ 2096 w 50294"/>
                <a:gd name="connsiteY2" fmla="*/ 5169 h 8382"/>
                <a:gd name="connsiteX3" fmla="*/ 2096 w 50294"/>
                <a:gd name="connsiteY3" fmla="*/ 5169 h 8382"/>
                <a:gd name="connsiteX4" fmla="*/ 3772 w 50294"/>
                <a:gd name="connsiteY4" fmla="*/ 2096 h 8382"/>
                <a:gd name="connsiteX5" fmla="*/ 47081 w 50294"/>
                <a:gd name="connsiteY5" fmla="*/ 2096 h 8382"/>
                <a:gd name="connsiteX6" fmla="*/ 48757 w 50294"/>
                <a:gd name="connsiteY6" fmla="*/ 5169 h 8382"/>
                <a:gd name="connsiteX7" fmla="*/ 48757 w 50294"/>
                <a:gd name="connsiteY7" fmla="*/ 5169 h 8382"/>
                <a:gd name="connsiteX8" fmla="*/ 47081 w 50294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294" h="8382">
                  <a:moveTo>
                    <a:pt x="47081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47081" y="2096"/>
                  </a:lnTo>
                  <a:cubicBezTo>
                    <a:pt x="47919" y="2096"/>
                    <a:pt x="48757" y="3493"/>
                    <a:pt x="48757" y="5169"/>
                  </a:cubicBezTo>
                  <a:lnTo>
                    <a:pt x="48757" y="5169"/>
                  </a:lnTo>
                  <a:cubicBezTo>
                    <a:pt x="48478" y="6846"/>
                    <a:pt x="47919" y="8243"/>
                    <a:pt x="47081" y="8243"/>
                  </a:cubicBezTo>
                  <a:close/>
                </a:path>
              </a:pathLst>
            </a:custGeom>
            <a:solidFill>
              <a:srgbClr val="E4E9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62" name="Forma libre 61">
              <a:extLst>
                <a:ext uri="{FF2B5EF4-FFF2-40B4-BE49-F238E27FC236}">
                  <a16:creationId xmlns:a16="http://schemas.microsoft.com/office/drawing/2014/main" id="{A5CD356F-2641-A243-B3A8-3F36EB11280E}"/>
                </a:ext>
              </a:extLst>
            </p:cNvPr>
            <p:cNvSpPr/>
            <p:nvPr/>
          </p:nvSpPr>
          <p:spPr>
            <a:xfrm>
              <a:off x="2096869" y="2098418"/>
              <a:ext cx="100588" cy="8382"/>
            </a:xfrm>
            <a:custGeom>
              <a:avLst/>
              <a:gdLst>
                <a:gd name="connsiteX0" fmla="*/ 97934 w 100588"/>
                <a:gd name="connsiteY0" fmla="*/ 8243 h 8382"/>
                <a:gd name="connsiteX1" fmla="*/ 3772 w 100588"/>
                <a:gd name="connsiteY1" fmla="*/ 8243 h 8382"/>
                <a:gd name="connsiteX2" fmla="*/ 2096 w 100588"/>
                <a:gd name="connsiteY2" fmla="*/ 5169 h 8382"/>
                <a:gd name="connsiteX3" fmla="*/ 2096 w 100588"/>
                <a:gd name="connsiteY3" fmla="*/ 5169 h 8382"/>
                <a:gd name="connsiteX4" fmla="*/ 3772 w 100588"/>
                <a:gd name="connsiteY4" fmla="*/ 2096 h 8382"/>
                <a:gd name="connsiteX5" fmla="*/ 97934 w 100588"/>
                <a:gd name="connsiteY5" fmla="*/ 2096 h 8382"/>
                <a:gd name="connsiteX6" fmla="*/ 99610 w 100588"/>
                <a:gd name="connsiteY6" fmla="*/ 5169 h 8382"/>
                <a:gd name="connsiteX7" fmla="*/ 99610 w 100588"/>
                <a:gd name="connsiteY7" fmla="*/ 5169 h 8382"/>
                <a:gd name="connsiteX8" fmla="*/ 97934 w 100588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0588" h="8382">
                  <a:moveTo>
                    <a:pt x="97934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97934" y="2096"/>
                  </a:lnTo>
                  <a:cubicBezTo>
                    <a:pt x="98772" y="2096"/>
                    <a:pt x="99610" y="3493"/>
                    <a:pt x="99610" y="5169"/>
                  </a:cubicBezTo>
                  <a:lnTo>
                    <a:pt x="99610" y="5169"/>
                  </a:lnTo>
                  <a:cubicBezTo>
                    <a:pt x="99610" y="6846"/>
                    <a:pt x="98772" y="8243"/>
                    <a:pt x="97934" y="8243"/>
                  </a:cubicBezTo>
                  <a:close/>
                </a:path>
              </a:pathLst>
            </a:custGeom>
            <a:solidFill>
              <a:srgbClr val="E4E9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63" name="Forma libre 62">
              <a:extLst>
                <a:ext uri="{FF2B5EF4-FFF2-40B4-BE49-F238E27FC236}">
                  <a16:creationId xmlns:a16="http://schemas.microsoft.com/office/drawing/2014/main" id="{CAAD9E9B-FF85-5141-9AD1-AD12B0EE3308}"/>
                </a:ext>
              </a:extLst>
            </p:cNvPr>
            <p:cNvSpPr/>
            <p:nvPr/>
          </p:nvSpPr>
          <p:spPr>
            <a:xfrm>
              <a:off x="2072560" y="2111550"/>
              <a:ext cx="22353" cy="8382"/>
            </a:xfrm>
            <a:custGeom>
              <a:avLst/>
              <a:gdLst>
                <a:gd name="connsiteX0" fmla="*/ 20257 w 22352"/>
                <a:gd name="connsiteY0" fmla="*/ 8243 h 8382"/>
                <a:gd name="connsiteX1" fmla="*/ 3772 w 22352"/>
                <a:gd name="connsiteY1" fmla="*/ 8243 h 8382"/>
                <a:gd name="connsiteX2" fmla="*/ 2096 w 22352"/>
                <a:gd name="connsiteY2" fmla="*/ 5169 h 8382"/>
                <a:gd name="connsiteX3" fmla="*/ 2096 w 22352"/>
                <a:gd name="connsiteY3" fmla="*/ 5169 h 8382"/>
                <a:gd name="connsiteX4" fmla="*/ 3772 w 22352"/>
                <a:gd name="connsiteY4" fmla="*/ 2096 h 8382"/>
                <a:gd name="connsiteX5" fmla="*/ 20257 w 22352"/>
                <a:gd name="connsiteY5" fmla="*/ 2096 h 8382"/>
                <a:gd name="connsiteX6" fmla="*/ 21934 w 22352"/>
                <a:gd name="connsiteY6" fmla="*/ 5169 h 8382"/>
                <a:gd name="connsiteX7" fmla="*/ 21934 w 22352"/>
                <a:gd name="connsiteY7" fmla="*/ 5169 h 8382"/>
                <a:gd name="connsiteX8" fmla="*/ 20257 w 22352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52" h="8382">
                  <a:moveTo>
                    <a:pt x="20257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20257" y="2096"/>
                  </a:lnTo>
                  <a:cubicBezTo>
                    <a:pt x="21096" y="2096"/>
                    <a:pt x="21934" y="3493"/>
                    <a:pt x="21934" y="5169"/>
                  </a:cubicBezTo>
                  <a:lnTo>
                    <a:pt x="21934" y="5169"/>
                  </a:lnTo>
                  <a:cubicBezTo>
                    <a:pt x="21934" y="6846"/>
                    <a:pt x="21096" y="8243"/>
                    <a:pt x="20257" y="8243"/>
                  </a:cubicBezTo>
                  <a:close/>
                </a:path>
              </a:pathLst>
            </a:custGeom>
            <a:solidFill>
              <a:srgbClr val="3EC0F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64" name="Forma libre 63">
              <a:extLst>
                <a:ext uri="{FF2B5EF4-FFF2-40B4-BE49-F238E27FC236}">
                  <a16:creationId xmlns:a16="http://schemas.microsoft.com/office/drawing/2014/main" id="{355F7A9B-7EEA-C949-9D8A-123056FA15AD}"/>
                </a:ext>
              </a:extLst>
            </p:cNvPr>
            <p:cNvSpPr/>
            <p:nvPr/>
          </p:nvSpPr>
          <p:spPr>
            <a:xfrm>
              <a:off x="2096869" y="2111550"/>
              <a:ext cx="36323" cy="8382"/>
            </a:xfrm>
            <a:custGeom>
              <a:avLst/>
              <a:gdLst>
                <a:gd name="connsiteX0" fmla="*/ 33948 w 36323"/>
                <a:gd name="connsiteY0" fmla="*/ 8243 h 8382"/>
                <a:gd name="connsiteX1" fmla="*/ 3772 w 36323"/>
                <a:gd name="connsiteY1" fmla="*/ 8243 h 8382"/>
                <a:gd name="connsiteX2" fmla="*/ 2096 w 36323"/>
                <a:gd name="connsiteY2" fmla="*/ 5169 h 8382"/>
                <a:gd name="connsiteX3" fmla="*/ 2096 w 36323"/>
                <a:gd name="connsiteY3" fmla="*/ 5169 h 8382"/>
                <a:gd name="connsiteX4" fmla="*/ 3772 w 36323"/>
                <a:gd name="connsiteY4" fmla="*/ 2096 h 8382"/>
                <a:gd name="connsiteX5" fmla="*/ 33948 w 36323"/>
                <a:gd name="connsiteY5" fmla="*/ 2096 h 8382"/>
                <a:gd name="connsiteX6" fmla="*/ 35625 w 36323"/>
                <a:gd name="connsiteY6" fmla="*/ 5169 h 8382"/>
                <a:gd name="connsiteX7" fmla="*/ 35625 w 36323"/>
                <a:gd name="connsiteY7" fmla="*/ 5169 h 8382"/>
                <a:gd name="connsiteX8" fmla="*/ 33948 w 36323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323" h="8382">
                  <a:moveTo>
                    <a:pt x="33948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33948" y="2096"/>
                  </a:lnTo>
                  <a:cubicBezTo>
                    <a:pt x="34787" y="2096"/>
                    <a:pt x="35625" y="3493"/>
                    <a:pt x="35625" y="5169"/>
                  </a:cubicBezTo>
                  <a:lnTo>
                    <a:pt x="35625" y="5169"/>
                  </a:lnTo>
                  <a:cubicBezTo>
                    <a:pt x="35345" y="6846"/>
                    <a:pt x="34787" y="8243"/>
                    <a:pt x="33948" y="8243"/>
                  </a:cubicBezTo>
                  <a:close/>
                </a:path>
              </a:pathLst>
            </a:custGeom>
            <a:solidFill>
              <a:srgbClr val="E4E9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65" name="Forma libre 64">
              <a:extLst>
                <a:ext uri="{FF2B5EF4-FFF2-40B4-BE49-F238E27FC236}">
                  <a16:creationId xmlns:a16="http://schemas.microsoft.com/office/drawing/2014/main" id="{F06D72A4-8C2E-1249-943D-DA6DB9FC4C1B}"/>
                </a:ext>
              </a:extLst>
            </p:cNvPr>
            <p:cNvSpPr/>
            <p:nvPr/>
          </p:nvSpPr>
          <p:spPr>
            <a:xfrm>
              <a:off x="2133192" y="2111550"/>
              <a:ext cx="50294" cy="8382"/>
            </a:xfrm>
            <a:custGeom>
              <a:avLst/>
              <a:gdLst>
                <a:gd name="connsiteX0" fmla="*/ 47081 w 50294"/>
                <a:gd name="connsiteY0" fmla="*/ 8243 h 8382"/>
                <a:gd name="connsiteX1" fmla="*/ 3772 w 50294"/>
                <a:gd name="connsiteY1" fmla="*/ 8243 h 8382"/>
                <a:gd name="connsiteX2" fmla="*/ 2096 w 50294"/>
                <a:gd name="connsiteY2" fmla="*/ 5169 h 8382"/>
                <a:gd name="connsiteX3" fmla="*/ 2096 w 50294"/>
                <a:gd name="connsiteY3" fmla="*/ 5169 h 8382"/>
                <a:gd name="connsiteX4" fmla="*/ 3772 w 50294"/>
                <a:gd name="connsiteY4" fmla="*/ 2096 h 8382"/>
                <a:gd name="connsiteX5" fmla="*/ 47081 w 50294"/>
                <a:gd name="connsiteY5" fmla="*/ 2096 h 8382"/>
                <a:gd name="connsiteX6" fmla="*/ 48757 w 50294"/>
                <a:gd name="connsiteY6" fmla="*/ 5169 h 8382"/>
                <a:gd name="connsiteX7" fmla="*/ 48757 w 50294"/>
                <a:gd name="connsiteY7" fmla="*/ 5169 h 8382"/>
                <a:gd name="connsiteX8" fmla="*/ 47081 w 50294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294" h="8382">
                  <a:moveTo>
                    <a:pt x="47081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47081" y="2096"/>
                  </a:lnTo>
                  <a:cubicBezTo>
                    <a:pt x="47919" y="2096"/>
                    <a:pt x="48757" y="3493"/>
                    <a:pt x="48757" y="5169"/>
                  </a:cubicBezTo>
                  <a:lnTo>
                    <a:pt x="48757" y="5169"/>
                  </a:lnTo>
                  <a:cubicBezTo>
                    <a:pt x="48478" y="6846"/>
                    <a:pt x="47919" y="8243"/>
                    <a:pt x="47081" y="8243"/>
                  </a:cubicBezTo>
                  <a:close/>
                </a:path>
              </a:pathLst>
            </a:custGeom>
            <a:solidFill>
              <a:srgbClr val="EB5C9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66" name="Forma libre 65">
              <a:extLst>
                <a:ext uri="{FF2B5EF4-FFF2-40B4-BE49-F238E27FC236}">
                  <a16:creationId xmlns:a16="http://schemas.microsoft.com/office/drawing/2014/main" id="{892D56DD-AD15-964A-B931-F3EC91400217}"/>
                </a:ext>
              </a:extLst>
            </p:cNvPr>
            <p:cNvSpPr/>
            <p:nvPr/>
          </p:nvSpPr>
          <p:spPr>
            <a:xfrm>
              <a:off x="2096869" y="2047565"/>
              <a:ext cx="122941" cy="8382"/>
            </a:xfrm>
            <a:custGeom>
              <a:avLst/>
              <a:gdLst>
                <a:gd name="connsiteX0" fmla="*/ 121404 w 122940"/>
                <a:gd name="connsiteY0" fmla="*/ 8243 h 8382"/>
                <a:gd name="connsiteX1" fmla="*/ 3772 w 122940"/>
                <a:gd name="connsiteY1" fmla="*/ 8243 h 8382"/>
                <a:gd name="connsiteX2" fmla="*/ 2096 w 122940"/>
                <a:gd name="connsiteY2" fmla="*/ 5169 h 8382"/>
                <a:gd name="connsiteX3" fmla="*/ 2096 w 122940"/>
                <a:gd name="connsiteY3" fmla="*/ 5169 h 8382"/>
                <a:gd name="connsiteX4" fmla="*/ 3772 w 122940"/>
                <a:gd name="connsiteY4" fmla="*/ 2096 h 8382"/>
                <a:gd name="connsiteX5" fmla="*/ 121404 w 122940"/>
                <a:gd name="connsiteY5" fmla="*/ 2096 h 8382"/>
                <a:gd name="connsiteX6" fmla="*/ 123081 w 122940"/>
                <a:gd name="connsiteY6" fmla="*/ 5169 h 8382"/>
                <a:gd name="connsiteX7" fmla="*/ 123081 w 122940"/>
                <a:gd name="connsiteY7" fmla="*/ 5169 h 8382"/>
                <a:gd name="connsiteX8" fmla="*/ 121404 w 122940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2940" h="8382">
                  <a:moveTo>
                    <a:pt x="121404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121404" y="2096"/>
                  </a:lnTo>
                  <a:cubicBezTo>
                    <a:pt x="122242" y="2096"/>
                    <a:pt x="123081" y="3493"/>
                    <a:pt x="123081" y="5169"/>
                  </a:cubicBezTo>
                  <a:lnTo>
                    <a:pt x="123081" y="5169"/>
                  </a:lnTo>
                  <a:cubicBezTo>
                    <a:pt x="123081" y="6846"/>
                    <a:pt x="122242" y="8243"/>
                    <a:pt x="121404" y="8243"/>
                  </a:cubicBezTo>
                  <a:close/>
                </a:path>
              </a:pathLst>
            </a:custGeom>
            <a:solidFill>
              <a:srgbClr val="EB5C9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67" name="Forma libre 66">
              <a:extLst>
                <a:ext uri="{FF2B5EF4-FFF2-40B4-BE49-F238E27FC236}">
                  <a16:creationId xmlns:a16="http://schemas.microsoft.com/office/drawing/2014/main" id="{92B38C6E-5C97-B04F-8BBF-FFE02BC27EEE}"/>
                </a:ext>
              </a:extLst>
            </p:cNvPr>
            <p:cNvSpPr/>
            <p:nvPr/>
          </p:nvSpPr>
          <p:spPr>
            <a:xfrm>
              <a:off x="2162530" y="2060697"/>
              <a:ext cx="33529" cy="8382"/>
            </a:xfrm>
            <a:custGeom>
              <a:avLst/>
              <a:gdLst>
                <a:gd name="connsiteX0" fmla="*/ 31993 w 33529"/>
                <a:gd name="connsiteY0" fmla="*/ 8243 h 8382"/>
                <a:gd name="connsiteX1" fmla="*/ 2654 w 33529"/>
                <a:gd name="connsiteY1" fmla="*/ 8243 h 8382"/>
                <a:gd name="connsiteX2" fmla="*/ 2096 w 33529"/>
                <a:gd name="connsiteY2" fmla="*/ 7684 h 8382"/>
                <a:gd name="connsiteX3" fmla="*/ 2096 w 33529"/>
                <a:gd name="connsiteY3" fmla="*/ 2654 h 8382"/>
                <a:gd name="connsiteX4" fmla="*/ 2654 w 33529"/>
                <a:gd name="connsiteY4" fmla="*/ 2096 h 8382"/>
                <a:gd name="connsiteX5" fmla="*/ 31993 w 33529"/>
                <a:gd name="connsiteY5" fmla="*/ 2096 h 8382"/>
                <a:gd name="connsiteX6" fmla="*/ 32551 w 33529"/>
                <a:gd name="connsiteY6" fmla="*/ 2654 h 8382"/>
                <a:gd name="connsiteX7" fmla="*/ 32551 w 33529"/>
                <a:gd name="connsiteY7" fmla="*/ 7684 h 8382"/>
                <a:gd name="connsiteX8" fmla="*/ 31993 w 33529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529" h="8382">
                  <a:moveTo>
                    <a:pt x="31993" y="8243"/>
                  </a:moveTo>
                  <a:lnTo>
                    <a:pt x="2654" y="8243"/>
                  </a:lnTo>
                  <a:cubicBezTo>
                    <a:pt x="2375" y="8243"/>
                    <a:pt x="2096" y="7963"/>
                    <a:pt x="2096" y="7684"/>
                  </a:cubicBezTo>
                  <a:lnTo>
                    <a:pt x="2096" y="2654"/>
                  </a:lnTo>
                  <a:cubicBezTo>
                    <a:pt x="2096" y="2375"/>
                    <a:pt x="2375" y="2096"/>
                    <a:pt x="2654" y="2096"/>
                  </a:cubicBezTo>
                  <a:lnTo>
                    <a:pt x="31993" y="2096"/>
                  </a:lnTo>
                  <a:cubicBezTo>
                    <a:pt x="32272" y="2096"/>
                    <a:pt x="32551" y="2375"/>
                    <a:pt x="32551" y="2654"/>
                  </a:cubicBezTo>
                  <a:lnTo>
                    <a:pt x="32551" y="7684"/>
                  </a:lnTo>
                  <a:cubicBezTo>
                    <a:pt x="32831" y="7963"/>
                    <a:pt x="32551" y="8243"/>
                    <a:pt x="31993" y="8243"/>
                  </a:cubicBezTo>
                  <a:close/>
                </a:path>
              </a:pathLst>
            </a:custGeom>
            <a:solidFill>
              <a:srgbClr val="3EC0F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68" name="Forma libre 67">
              <a:extLst>
                <a:ext uri="{FF2B5EF4-FFF2-40B4-BE49-F238E27FC236}">
                  <a16:creationId xmlns:a16="http://schemas.microsoft.com/office/drawing/2014/main" id="{CBF5CBC1-98BB-FB4D-A21B-FC0DB3A576D8}"/>
                </a:ext>
              </a:extLst>
            </p:cNvPr>
            <p:cNvSpPr/>
            <p:nvPr/>
          </p:nvSpPr>
          <p:spPr>
            <a:xfrm>
              <a:off x="2096869" y="2060697"/>
              <a:ext cx="44706" cy="8382"/>
            </a:xfrm>
            <a:custGeom>
              <a:avLst/>
              <a:gdLst>
                <a:gd name="connsiteX0" fmla="*/ 42890 w 44705"/>
                <a:gd name="connsiteY0" fmla="*/ 8243 h 8382"/>
                <a:gd name="connsiteX1" fmla="*/ 3772 w 44705"/>
                <a:gd name="connsiteY1" fmla="*/ 8243 h 8382"/>
                <a:gd name="connsiteX2" fmla="*/ 2096 w 44705"/>
                <a:gd name="connsiteY2" fmla="*/ 5169 h 8382"/>
                <a:gd name="connsiteX3" fmla="*/ 2096 w 44705"/>
                <a:gd name="connsiteY3" fmla="*/ 5169 h 8382"/>
                <a:gd name="connsiteX4" fmla="*/ 3772 w 44705"/>
                <a:gd name="connsiteY4" fmla="*/ 2096 h 8382"/>
                <a:gd name="connsiteX5" fmla="*/ 42890 w 44705"/>
                <a:gd name="connsiteY5" fmla="*/ 2096 h 8382"/>
                <a:gd name="connsiteX6" fmla="*/ 44566 w 44705"/>
                <a:gd name="connsiteY6" fmla="*/ 5169 h 8382"/>
                <a:gd name="connsiteX7" fmla="*/ 44566 w 44705"/>
                <a:gd name="connsiteY7" fmla="*/ 5169 h 8382"/>
                <a:gd name="connsiteX8" fmla="*/ 42890 w 44705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705" h="8382">
                  <a:moveTo>
                    <a:pt x="42890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42890" y="2096"/>
                  </a:lnTo>
                  <a:cubicBezTo>
                    <a:pt x="43728" y="2096"/>
                    <a:pt x="44566" y="3493"/>
                    <a:pt x="44566" y="5169"/>
                  </a:cubicBezTo>
                  <a:lnTo>
                    <a:pt x="44566" y="5169"/>
                  </a:lnTo>
                  <a:cubicBezTo>
                    <a:pt x="44566" y="6846"/>
                    <a:pt x="43728" y="8243"/>
                    <a:pt x="42890" y="8243"/>
                  </a:cubicBezTo>
                  <a:close/>
                </a:path>
              </a:pathLst>
            </a:custGeom>
            <a:solidFill>
              <a:srgbClr val="E4E9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69" name="Forma libre 68">
              <a:extLst>
                <a:ext uri="{FF2B5EF4-FFF2-40B4-BE49-F238E27FC236}">
                  <a16:creationId xmlns:a16="http://schemas.microsoft.com/office/drawing/2014/main" id="{6FC1A4B0-0405-BF40-AD02-CC01A18111EB}"/>
                </a:ext>
              </a:extLst>
            </p:cNvPr>
            <p:cNvSpPr/>
            <p:nvPr/>
          </p:nvSpPr>
          <p:spPr>
            <a:xfrm>
              <a:off x="2141295" y="2060697"/>
              <a:ext cx="22353" cy="8382"/>
            </a:xfrm>
            <a:custGeom>
              <a:avLst/>
              <a:gdLst>
                <a:gd name="connsiteX0" fmla="*/ 19140 w 22352"/>
                <a:gd name="connsiteY0" fmla="*/ 8243 h 8382"/>
                <a:gd name="connsiteX1" fmla="*/ 3772 w 22352"/>
                <a:gd name="connsiteY1" fmla="*/ 8243 h 8382"/>
                <a:gd name="connsiteX2" fmla="*/ 2096 w 22352"/>
                <a:gd name="connsiteY2" fmla="*/ 5169 h 8382"/>
                <a:gd name="connsiteX3" fmla="*/ 2096 w 22352"/>
                <a:gd name="connsiteY3" fmla="*/ 5169 h 8382"/>
                <a:gd name="connsiteX4" fmla="*/ 3772 w 22352"/>
                <a:gd name="connsiteY4" fmla="*/ 2096 h 8382"/>
                <a:gd name="connsiteX5" fmla="*/ 19140 w 22352"/>
                <a:gd name="connsiteY5" fmla="*/ 2096 h 8382"/>
                <a:gd name="connsiteX6" fmla="*/ 20816 w 22352"/>
                <a:gd name="connsiteY6" fmla="*/ 5169 h 8382"/>
                <a:gd name="connsiteX7" fmla="*/ 20816 w 22352"/>
                <a:gd name="connsiteY7" fmla="*/ 5169 h 8382"/>
                <a:gd name="connsiteX8" fmla="*/ 19140 w 22352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52" h="8382">
                  <a:moveTo>
                    <a:pt x="19140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19140" y="2096"/>
                  </a:lnTo>
                  <a:cubicBezTo>
                    <a:pt x="19978" y="2096"/>
                    <a:pt x="20816" y="3493"/>
                    <a:pt x="20816" y="5169"/>
                  </a:cubicBezTo>
                  <a:lnTo>
                    <a:pt x="20816" y="5169"/>
                  </a:lnTo>
                  <a:cubicBezTo>
                    <a:pt x="20816" y="6846"/>
                    <a:pt x="19978" y="8243"/>
                    <a:pt x="19140" y="8243"/>
                  </a:cubicBezTo>
                  <a:close/>
                </a:path>
              </a:pathLst>
            </a:custGeom>
            <a:solidFill>
              <a:srgbClr val="3EC0F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70" name="Forma libre 69">
              <a:extLst>
                <a:ext uri="{FF2B5EF4-FFF2-40B4-BE49-F238E27FC236}">
                  <a16:creationId xmlns:a16="http://schemas.microsoft.com/office/drawing/2014/main" id="{012FF248-1E63-E541-A79C-687941C42240}"/>
                </a:ext>
              </a:extLst>
            </p:cNvPr>
            <p:cNvSpPr/>
            <p:nvPr/>
          </p:nvSpPr>
          <p:spPr>
            <a:xfrm>
              <a:off x="2072560" y="2073550"/>
              <a:ext cx="22353" cy="8382"/>
            </a:xfrm>
            <a:custGeom>
              <a:avLst/>
              <a:gdLst>
                <a:gd name="connsiteX0" fmla="*/ 20257 w 22352"/>
                <a:gd name="connsiteY0" fmla="*/ 8243 h 8382"/>
                <a:gd name="connsiteX1" fmla="*/ 3772 w 22352"/>
                <a:gd name="connsiteY1" fmla="*/ 8243 h 8382"/>
                <a:gd name="connsiteX2" fmla="*/ 2096 w 22352"/>
                <a:gd name="connsiteY2" fmla="*/ 5169 h 8382"/>
                <a:gd name="connsiteX3" fmla="*/ 2096 w 22352"/>
                <a:gd name="connsiteY3" fmla="*/ 5169 h 8382"/>
                <a:gd name="connsiteX4" fmla="*/ 3772 w 22352"/>
                <a:gd name="connsiteY4" fmla="*/ 2096 h 8382"/>
                <a:gd name="connsiteX5" fmla="*/ 20257 w 22352"/>
                <a:gd name="connsiteY5" fmla="*/ 2096 h 8382"/>
                <a:gd name="connsiteX6" fmla="*/ 21934 w 22352"/>
                <a:gd name="connsiteY6" fmla="*/ 5169 h 8382"/>
                <a:gd name="connsiteX7" fmla="*/ 21934 w 22352"/>
                <a:gd name="connsiteY7" fmla="*/ 5169 h 8382"/>
                <a:gd name="connsiteX8" fmla="*/ 20257 w 22352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52" h="8382">
                  <a:moveTo>
                    <a:pt x="20257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20257" y="2096"/>
                  </a:lnTo>
                  <a:cubicBezTo>
                    <a:pt x="21096" y="2096"/>
                    <a:pt x="21934" y="3493"/>
                    <a:pt x="21934" y="5169"/>
                  </a:cubicBezTo>
                  <a:lnTo>
                    <a:pt x="21934" y="5169"/>
                  </a:lnTo>
                  <a:cubicBezTo>
                    <a:pt x="21934" y="6846"/>
                    <a:pt x="21096" y="8243"/>
                    <a:pt x="20257" y="8243"/>
                  </a:cubicBezTo>
                  <a:close/>
                </a:path>
              </a:pathLst>
            </a:custGeom>
            <a:solidFill>
              <a:srgbClr val="E4E9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71" name="Forma libre 70">
              <a:extLst>
                <a:ext uri="{FF2B5EF4-FFF2-40B4-BE49-F238E27FC236}">
                  <a16:creationId xmlns:a16="http://schemas.microsoft.com/office/drawing/2014/main" id="{1DE84BE5-E440-DB48-BE7E-4314046D0137}"/>
                </a:ext>
              </a:extLst>
            </p:cNvPr>
            <p:cNvSpPr/>
            <p:nvPr/>
          </p:nvSpPr>
          <p:spPr>
            <a:xfrm>
              <a:off x="2096869" y="2073550"/>
              <a:ext cx="122941" cy="8382"/>
            </a:xfrm>
            <a:custGeom>
              <a:avLst/>
              <a:gdLst>
                <a:gd name="connsiteX0" fmla="*/ 121404 w 122940"/>
                <a:gd name="connsiteY0" fmla="*/ 8243 h 8382"/>
                <a:gd name="connsiteX1" fmla="*/ 3772 w 122940"/>
                <a:gd name="connsiteY1" fmla="*/ 8243 h 8382"/>
                <a:gd name="connsiteX2" fmla="*/ 2096 w 122940"/>
                <a:gd name="connsiteY2" fmla="*/ 5169 h 8382"/>
                <a:gd name="connsiteX3" fmla="*/ 2096 w 122940"/>
                <a:gd name="connsiteY3" fmla="*/ 5169 h 8382"/>
                <a:gd name="connsiteX4" fmla="*/ 3772 w 122940"/>
                <a:gd name="connsiteY4" fmla="*/ 2096 h 8382"/>
                <a:gd name="connsiteX5" fmla="*/ 121404 w 122940"/>
                <a:gd name="connsiteY5" fmla="*/ 2096 h 8382"/>
                <a:gd name="connsiteX6" fmla="*/ 123081 w 122940"/>
                <a:gd name="connsiteY6" fmla="*/ 5169 h 8382"/>
                <a:gd name="connsiteX7" fmla="*/ 123081 w 122940"/>
                <a:gd name="connsiteY7" fmla="*/ 5169 h 8382"/>
                <a:gd name="connsiteX8" fmla="*/ 121404 w 122940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2940" h="8382">
                  <a:moveTo>
                    <a:pt x="121404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121404" y="2096"/>
                  </a:lnTo>
                  <a:cubicBezTo>
                    <a:pt x="122242" y="2096"/>
                    <a:pt x="123081" y="3493"/>
                    <a:pt x="123081" y="5169"/>
                  </a:cubicBezTo>
                  <a:lnTo>
                    <a:pt x="123081" y="5169"/>
                  </a:lnTo>
                  <a:cubicBezTo>
                    <a:pt x="123081" y="6846"/>
                    <a:pt x="122242" y="8243"/>
                    <a:pt x="121404" y="8243"/>
                  </a:cubicBezTo>
                  <a:close/>
                </a:path>
              </a:pathLst>
            </a:custGeom>
            <a:solidFill>
              <a:srgbClr val="E4E9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72" name="Forma libre 71">
              <a:extLst>
                <a:ext uri="{FF2B5EF4-FFF2-40B4-BE49-F238E27FC236}">
                  <a16:creationId xmlns:a16="http://schemas.microsoft.com/office/drawing/2014/main" id="{B0D3D0CF-58D9-6B45-A191-1D222893EBAE}"/>
                </a:ext>
              </a:extLst>
            </p:cNvPr>
            <p:cNvSpPr/>
            <p:nvPr/>
          </p:nvSpPr>
          <p:spPr>
            <a:xfrm>
              <a:off x="2072560" y="2123844"/>
              <a:ext cx="22353" cy="8382"/>
            </a:xfrm>
            <a:custGeom>
              <a:avLst/>
              <a:gdLst>
                <a:gd name="connsiteX0" fmla="*/ 20257 w 22352"/>
                <a:gd name="connsiteY0" fmla="*/ 8243 h 8382"/>
                <a:gd name="connsiteX1" fmla="*/ 3772 w 22352"/>
                <a:gd name="connsiteY1" fmla="*/ 8243 h 8382"/>
                <a:gd name="connsiteX2" fmla="*/ 2096 w 22352"/>
                <a:gd name="connsiteY2" fmla="*/ 5169 h 8382"/>
                <a:gd name="connsiteX3" fmla="*/ 2096 w 22352"/>
                <a:gd name="connsiteY3" fmla="*/ 5169 h 8382"/>
                <a:gd name="connsiteX4" fmla="*/ 3772 w 22352"/>
                <a:gd name="connsiteY4" fmla="*/ 2096 h 8382"/>
                <a:gd name="connsiteX5" fmla="*/ 20257 w 22352"/>
                <a:gd name="connsiteY5" fmla="*/ 2096 h 8382"/>
                <a:gd name="connsiteX6" fmla="*/ 21934 w 22352"/>
                <a:gd name="connsiteY6" fmla="*/ 5169 h 8382"/>
                <a:gd name="connsiteX7" fmla="*/ 21934 w 22352"/>
                <a:gd name="connsiteY7" fmla="*/ 5169 h 8382"/>
                <a:gd name="connsiteX8" fmla="*/ 20257 w 22352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52" h="8382">
                  <a:moveTo>
                    <a:pt x="20257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20257" y="2096"/>
                  </a:lnTo>
                  <a:cubicBezTo>
                    <a:pt x="21096" y="2096"/>
                    <a:pt x="21934" y="3493"/>
                    <a:pt x="21934" y="5169"/>
                  </a:cubicBezTo>
                  <a:lnTo>
                    <a:pt x="21934" y="5169"/>
                  </a:lnTo>
                  <a:cubicBezTo>
                    <a:pt x="21934" y="6846"/>
                    <a:pt x="21096" y="8243"/>
                    <a:pt x="20257" y="8243"/>
                  </a:cubicBezTo>
                  <a:close/>
                </a:path>
              </a:pathLst>
            </a:custGeom>
            <a:solidFill>
              <a:srgbClr val="E4E9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73" name="Forma libre 72">
              <a:extLst>
                <a:ext uri="{FF2B5EF4-FFF2-40B4-BE49-F238E27FC236}">
                  <a16:creationId xmlns:a16="http://schemas.microsoft.com/office/drawing/2014/main" id="{098F0BCD-FDA3-B541-B312-B83C2EB818DE}"/>
                </a:ext>
              </a:extLst>
            </p:cNvPr>
            <p:cNvSpPr/>
            <p:nvPr/>
          </p:nvSpPr>
          <p:spPr>
            <a:xfrm>
              <a:off x="2162251" y="2123565"/>
              <a:ext cx="44706" cy="8382"/>
            </a:xfrm>
            <a:custGeom>
              <a:avLst/>
              <a:gdLst>
                <a:gd name="connsiteX0" fmla="*/ 44007 w 44705"/>
                <a:gd name="connsiteY0" fmla="*/ 8522 h 8382"/>
                <a:gd name="connsiteX1" fmla="*/ 2934 w 44705"/>
                <a:gd name="connsiteY1" fmla="*/ 8522 h 8382"/>
                <a:gd name="connsiteX2" fmla="*/ 2096 w 44705"/>
                <a:gd name="connsiteY2" fmla="*/ 7684 h 8382"/>
                <a:gd name="connsiteX3" fmla="*/ 2096 w 44705"/>
                <a:gd name="connsiteY3" fmla="*/ 2934 h 8382"/>
                <a:gd name="connsiteX4" fmla="*/ 2934 w 44705"/>
                <a:gd name="connsiteY4" fmla="*/ 2096 h 8382"/>
                <a:gd name="connsiteX5" fmla="*/ 44007 w 44705"/>
                <a:gd name="connsiteY5" fmla="*/ 2096 h 8382"/>
                <a:gd name="connsiteX6" fmla="*/ 44846 w 44705"/>
                <a:gd name="connsiteY6" fmla="*/ 2934 h 8382"/>
                <a:gd name="connsiteX7" fmla="*/ 44846 w 44705"/>
                <a:gd name="connsiteY7" fmla="*/ 7684 h 8382"/>
                <a:gd name="connsiteX8" fmla="*/ 44007 w 44705"/>
                <a:gd name="connsiteY8" fmla="*/ 8522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705" h="8382">
                  <a:moveTo>
                    <a:pt x="44007" y="8522"/>
                  </a:moveTo>
                  <a:lnTo>
                    <a:pt x="2934" y="8522"/>
                  </a:lnTo>
                  <a:cubicBezTo>
                    <a:pt x="2375" y="8522"/>
                    <a:pt x="2096" y="8243"/>
                    <a:pt x="2096" y="7684"/>
                  </a:cubicBezTo>
                  <a:lnTo>
                    <a:pt x="2096" y="2934"/>
                  </a:lnTo>
                  <a:cubicBezTo>
                    <a:pt x="2096" y="2375"/>
                    <a:pt x="2375" y="2096"/>
                    <a:pt x="2934" y="2096"/>
                  </a:cubicBezTo>
                  <a:lnTo>
                    <a:pt x="44007" y="2096"/>
                  </a:lnTo>
                  <a:cubicBezTo>
                    <a:pt x="44566" y="2096"/>
                    <a:pt x="44846" y="2375"/>
                    <a:pt x="44846" y="2934"/>
                  </a:cubicBezTo>
                  <a:lnTo>
                    <a:pt x="44846" y="7684"/>
                  </a:lnTo>
                  <a:cubicBezTo>
                    <a:pt x="44846" y="8243"/>
                    <a:pt x="44566" y="8522"/>
                    <a:pt x="44007" y="8522"/>
                  </a:cubicBezTo>
                  <a:close/>
                </a:path>
              </a:pathLst>
            </a:custGeom>
            <a:solidFill>
              <a:srgbClr val="E4E9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74" name="Forma libre 73">
              <a:extLst>
                <a:ext uri="{FF2B5EF4-FFF2-40B4-BE49-F238E27FC236}">
                  <a16:creationId xmlns:a16="http://schemas.microsoft.com/office/drawing/2014/main" id="{C96D7211-23BF-8041-A539-2BF23E52F21E}"/>
                </a:ext>
              </a:extLst>
            </p:cNvPr>
            <p:cNvSpPr/>
            <p:nvPr/>
          </p:nvSpPr>
          <p:spPr>
            <a:xfrm>
              <a:off x="2096869" y="2123844"/>
              <a:ext cx="44706" cy="8382"/>
            </a:xfrm>
            <a:custGeom>
              <a:avLst/>
              <a:gdLst>
                <a:gd name="connsiteX0" fmla="*/ 42890 w 44705"/>
                <a:gd name="connsiteY0" fmla="*/ 8243 h 8382"/>
                <a:gd name="connsiteX1" fmla="*/ 3772 w 44705"/>
                <a:gd name="connsiteY1" fmla="*/ 8243 h 8382"/>
                <a:gd name="connsiteX2" fmla="*/ 2096 w 44705"/>
                <a:gd name="connsiteY2" fmla="*/ 5169 h 8382"/>
                <a:gd name="connsiteX3" fmla="*/ 2096 w 44705"/>
                <a:gd name="connsiteY3" fmla="*/ 5169 h 8382"/>
                <a:gd name="connsiteX4" fmla="*/ 3772 w 44705"/>
                <a:gd name="connsiteY4" fmla="*/ 2096 h 8382"/>
                <a:gd name="connsiteX5" fmla="*/ 42890 w 44705"/>
                <a:gd name="connsiteY5" fmla="*/ 2096 h 8382"/>
                <a:gd name="connsiteX6" fmla="*/ 44566 w 44705"/>
                <a:gd name="connsiteY6" fmla="*/ 5169 h 8382"/>
                <a:gd name="connsiteX7" fmla="*/ 44566 w 44705"/>
                <a:gd name="connsiteY7" fmla="*/ 5169 h 8382"/>
                <a:gd name="connsiteX8" fmla="*/ 42890 w 44705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705" h="8382">
                  <a:moveTo>
                    <a:pt x="42890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42890" y="2096"/>
                  </a:lnTo>
                  <a:cubicBezTo>
                    <a:pt x="43728" y="2096"/>
                    <a:pt x="44566" y="3493"/>
                    <a:pt x="44566" y="5169"/>
                  </a:cubicBezTo>
                  <a:lnTo>
                    <a:pt x="44566" y="5169"/>
                  </a:lnTo>
                  <a:cubicBezTo>
                    <a:pt x="44566" y="6846"/>
                    <a:pt x="43728" y="8243"/>
                    <a:pt x="42890" y="8243"/>
                  </a:cubicBezTo>
                  <a:close/>
                </a:path>
              </a:pathLst>
            </a:custGeom>
            <a:solidFill>
              <a:srgbClr val="E4E9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75" name="Forma libre 74">
              <a:extLst>
                <a:ext uri="{FF2B5EF4-FFF2-40B4-BE49-F238E27FC236}">
                  <a16:creationId xmlns:a16="http://schemas.microsoft.com/office/drawing/2014/main" id="{A3FCD144-2943-2A4F-9864-344399A45641}"/>
                </a:ext>
              </a:extLst>
            </p:cNvPr>
            <p:cNvSpPr/>
            <p:nvPr/>
          </p:nvSpPr>
          <p:spPr>
            <a:xfrm>
              <a:off x="2141295" y="2123844"/>
              <a:ext cx="22353" cy="8382"/>
            </a:xfrm>
            <a:custGeom>
              <a:avLst/>
              <a:gdLst>
                <a:gd name="connsiteX0" fmla="*/ 19140 w 22352"/>
                <a:gd name="connsiteY0" fmla="*/ 8243 h 8382"/>
                <a:gd name="connsiteX1" fmla="*/ 3772 w 22352"/>
                <a:gd name="connsiteY1" fmla="*/ 8243 h 8382"/>
                <a:gd name="connsiteX2" fmla="*/ 2096 w 22352"/>
                <a:gd name="connsiteY2" fmla="*/ 5169 h 8382"/>
                <a:gd name="connsiteX3" fmla="*/ 2096 w 22352"/>
                <a:gd name="connsiteY3" fmla="*/ 5169 h 8382"/>
                <a:gd name="connsiteX4" fmla="*/ 3772 w 22352"/>
                <a:gd name="connsiteY4" fmla="*/ 2096 h 8382"/>
                <a:gd name="connsiteX5" fmla="*/ 19140 w 22352"/>
                <a:gd name="connsiteY5" fmla="*/ 2096 h 8382"/>
                <a:gd name="connsiteX6" fmla="*/ 20816 w 22352"/>
                <a:gd name="connsiteY6" fmla="*/ 5169 h 8382"/>
                <a:gd name="connsiteX7" fmla="*/ 20816 w 22352"/>
                <a:gd name="connsiteY7" fmla="*/ 5169 h 8382"/>
                <a:gd name="connsiteX8" fmla="*/ 19140 w 22352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52" h="8382">
                  <a:moveTo>
                    <a:pt x="19140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19140" y="2096"/>
                  </a:lnTo>
                  <a:cubicBezTo>
                    <a:pt x="19978" y="2096"/>
                    <a:pt x="20816" y="3493"/>
                    <a:pt x="20816" y="5169"/>
                  </a:cubicBezTo>
                  <a:lnTo>
                    <a:pt x="20816" y="5169"/>
                  </a:lnTo>
                  <a:cubicBezTo>
                    <a:pt x="20816" y="6846"/>
                    <a:pt x="19978" y="8243"/>
                    <a:pt x="19140" y="8243"/>
                  </a:cubicBezTo>
                  <a:close/>
                </a:path>
              </a:pathLst>
            </a:custGeom>
            <a:solidFill>
              <a:srgbClr val="E4E9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76" name="Forma libre 75">
              <a:extLst>
                <a:ext uri="{FF2B5EF4-FFF2-40B4-BE49-F238E27FC236}">
                  <a16:creationId xmlns:a16="http://schemas.microsoft.com/office/drawing/2014/main" id="{F0456BC4-E6A9-7141-BF11-AD498710A073}"/>
                </a:ext>
              </a:extLst>
            </p:cNvPr>
            <p:cNvSpPr/>
            <p:nvPr/>
          </p:nvSpPr>
          <p:spPr>
            <a:xfrm>
              <a:off x="2072560" y="2136697"/>
              <a:ext cx="22353" cy="8382"/>
            </a:xfrm>
            <a:custGeom>
              <a:avLst/>
              <a:gdLst>
                <a:gd name="connsiteX0" fmla="*/ 20257 w 22352"/>
                <a:gd name="connsiteY0" fmla="*/ 8243 h 8382"/>
                <a:gd name="connsiteX1" fmla="*/ 3772 w 22352"/>
                <a:gd name="connsiteY1" fmla="*/ 8243 h 8382"/>
                <a:gd name="connsiteX2" fmla="*/ 2096 w 22352"/>
                <a:gd name="connsiteY2" fmla="*/ 5169 h 8382"/>
                <a:gd name="connsiteX3" fmla="*/ 2096 w 22352"/>
                <a:gd name="connsiteY3" fmla="*/ 5169 h 8382"/>
                <a:gd name="connsiteX4" fmla="*/ 3772 w 22352"/>
                <a:gd name="connsiteY4" fmla="*/ 2096 h 8382"/>
                <a:gd name="connsiteX5" fmla="*/ 20257 w 22352"/>
                <a:gd name="connsiteY5" fmla="*/ 2096 h 8382"/>
                <a:gd name="connsiteX6" fmla="*/ 21934 w 22352"/>
                <a:gd name="connsiteY6" fmla="*/ 5169 h 8382"/>
                <a:gd name="connsiteX7" fmla="*/ 21934 w 22352"/>
                <a:gd name="connsiteY7" fmla="*/ 5169 h 8382"/>
                <a:gd name="connsiteX8" fmla="*/ 20257 w 22352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52" h="8382">
                  <a:moveTo>
                    <a:pt x="20257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20257" y="2096"/>
                  </a:lnTo>
                  <a:cubicBezTo>
                    <a:pt x="21096" y="2096"/>
                    <a:pt x="21934" y="3493"/>
                    <a:pt x="21934" y="5169"/>
                  </a:cubicBezTo>
                  <a:lnTo>
                    <a:pt x="21934" y="5169"/>
                  </a:lnTo>
                  <a:cubicBezTo>
                    <a:pt x="21934" y="6566"/>
                    <a:pt x="21096" y="8243"/>
                    <a:pt x="20257" y="8243"/>
                  </a:cubicBezTo>
                  <a:close/>
                </a:path>
              </a:pathLst>
            </a:custGeom>
            <a:solidFill>
              <a:srgbClr val="FCC25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77" name="Forma libre 76">
              <a:extLst>
                <a:ext uri="{FF2B5EF4-FFF2-40B4-BE49-F238E27FC236}">
                  <a16:creationId xmlns:a16="http://schemas.microsoft.com/office/drawing/2014/main" id="{C25C2BF1-D9B0-974B-A367-5864BF50F3D4}"/>
                </a:ext>
              </a:extLst>
            </p:cNvPr>
            <p:cNvSpPr/>
            <p:nvPr/>
          </p:nvSpPr>
          <p:spPr>
            <a:xfrm>
              <a:off x="2096869" y="2136697"/>
              <a:ext cx="27941" cy="8382"/>
            </a:xfrm>
            <a:custGeom>
              <a:avLst/>
              <a:gdLst>
                <a:gd name="connsiteX0" fmla="*/ 24169 w 27941"/>
                <a:gd name="connsiteY0" fmla="*/ 8243 h 8382"/>
                <a:gd name="connsiteX1" fmla="*/ 3772 w 27941"/>
                <a:gd name="connsiteY1" fmla="*/ 8243 h 8382"/>
                <a:gd name="connsiteX2" fmla="*/ 2096 w 27941"/>
                <a:gd name="connsiteY2" fmla="*/ 5169 h 8382"/>
                <a:gd name="connsiteX3" fmla="*/ 2096 w 27941"/>
                <a:gd name="connsiteY3" fmla="*/ 5169 h 8382"/>
                <a:gd name="connsiteX4" fmla="*/ 3772 w 27941"/>
                <a:gd name="connsiteY4" fmla="*/ 2096 h 8382"/>
                <a:gd name="connsiteX5" fmla="*/ 24169 w 27941"/>
                <a:gd name="connsiteY5" fmla="*/ 2096 h 8382"/>
                <a:gd name="connsiteX6" fmla="*/ 25846 w 27941"/>
                <a:gd name="connsiteY6" fmla="*/ 5169 h 8382"/>
                <a:gd name="connsiteX7" fmla="*/ 25846 w 27941"/>
                <a:gd name="connsiteY7" fmla="*/ 5169 h 8382"/>
                <a:gd name="connsiteX8" fmla="*/ 24169 w 27941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941" h="8382">
                  <a:moveTo>
                    <a:pt x="24169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24169" y="2096"/>
                  </a:lnTo>
                  <a:cubicBezTo>
                    <a:pt x="25007" y="2096"/>
                    <a:pt x="25846" y="3493"/>
                    <a:pt x="25846" y="5169"/>
                  </a:cubicBezTo>
                  <a:lnTo>
                    <a:pt x="25846" y="5169"/>
                  </a:lnTo>
                  <a:cubicBezTo>
                    <a:pt x="25846" y="6566"/>
                    <a:pt x="25007" y="8243"/>
                    <a:pt x="24169" y="8243"/>
                  </a:cubicBezTo>
                  <a:close/>
                </a:path>
              </a:pathLst>
            </a:custGeom>
            <a:solidFill>
              <a:srgbClr val="3EC0F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78" name="Forma libre 77">
              <a:extLst>
                <a:ext uri="{FF2B5EF4-FFF2-40B4-BE49-F238E27FC236}">
                  <a16:creationId xmlns:a16="http://schemas.microsoft.com/office/drawing/2014/main" id="{84EAAB71-219C-DD4B-A7B0-9559939CAD3D}"/>
                </a:ext>
              </a:extLst>
            </p:cNvPr>
            <p:cNvSpPr/>
            <p:nvPr/>
          </p:nvSpPr>
          <p:spPr>
            <a:xfrm>
              <a:off x="2072560" y="2086682"/>
              <a:ext cx="22353" cy="8382"/>
            </a:xfrm>
            <a:custGeom>
              <a:avLst/>
              <a:gdLst>
                <a:gd name="connsiteX0" fmla="*/ 3772 w 22352"/>
                <a:gd name="connsiteY0" fmla="*/ 8243 h 8382"/>
                <a:gd name="connsiteX1" fmla="*/ 2096 w 22352"/>
                <a:gd name="connsiteY1" fmla="*/ 5169 h 8382"/>
                <a:gd name="connsiteX2" fmla="*/ 2096 w 22352"/>
                <a:gd name="connsiteY2" fmla="*/ 5169 h 8382"/>
                <a:gd name="connsiteX3" fmla="*/ 3772 w 22352"/>
                <a:gd name="connsiteY3" fmla="*/ 2096 h 8382"/>
                <a:gd name="connsiteX4" fmla="*/ 20257 w 22352"/>
                <a:gd name="connsiteY4" fmla="*/ 2096 h 8382"/>
                <a:gd name="connsiteX5" fmla="*/ 21934 w 22352"/>
                <a:gd name="connsiteY5" fmla="*/ 5169 h 8382"/>
                <a:gd name="connsiteX6" fmla="*/ 21934 w 22352"/>
                <a:gd name="connsiteY6" fmla="*/ 5169 h 8382"/>
                <a:gd name="connsiteX7" fmla="*/ 20257 w 22352"/>
                <a:gd name="connsiteY7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352" h="8382">
                  <a:moveTo>
                    <a:pt x="3772" y="8243"/>
                  </a:move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20257" y="2096"/>
                  </a:lnTo>
                  <a:cubicBezTo>
                    <a:pt x="21096" y="2096"/>
                    <a:pt x="21934" y="3493"/>
                    <a:pt x="21934" y="5169"/>
                  </a:cubicBezTo>
                  <a:lnTo>
                    <a:pt x="21934" y="5169"/>
                  </a:lnTo>
                  <a:cubicBezTo>
                    <a:pt x="21934" y="6846"/>
                    <a:pt x="21096" y="8243"/>
                    <a:pt x="20257" y="8243"/>
                  </a:cubicBezTo>
                </a:path>
              </a:pathLst>
            </a:custGeom>
            <a:solidFill>
              <a:srgbClr val="3EC0F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79" name="Forma libre 78">
              <a:extLst>
                <a:ext uri="{FF2B5EF4-FFF2-40B4-BE49-F238E27FC236}">
                  <a16:creationId xmlns:a16="http://schemas.microsoft.com/office/drawing/2014/main" id="{F64BF426-E9FE-424E-AE57-E66DD562CBBF}"/>
                </a:ext>
              </a:extLst>
            </p:cNvPr>
            <p:cNvSpPr/>
            <p:nvPr/>
          </p:nvSpPr>
          <p:spPr>
            <a:xfrm>
              <a:off x="2162530" y="2086403"/>
              <a:ext cx="50294" cy="8382"/>
            </a:xfrm>
            <a:custGeom>
              <a:avLst/>
              <a:gdLst>
                <a:gd name="connsiteX0" fmla="*/ 49316 w 50294"/>
                <a:gd name="connsiteY0" fmla="*/ 8522 h 8382"/>
                <a:gd name="connsiteX1" fmla="*/ 2934 w 50294"/>
                <a:gd name="connsiteY1" fmla="*/ 8522 h 8382"/>
                <a:gd name="connsiteX2" fmla="*/ 2096 w 50294"/>
                <a:gd name="connsiteY2" fmla="*/ 7684 h 8382"/>
                <a:gd name="connsiteX3" fmla="*/ 2096 w 50294"/>
                <a:gd name="connsiteY3" fmla="*/ 2934 h 8382"/>
                <a:gd name="connsiteX4" fmla="*/ 2934 w 50294"/>
                <a:gd name="connsiteY4" fmla="*/ 2096 h 8382"/>
                <a:gd name="connsiteX5" fmla="*/ 49316 w 50294"/>
                <a:gd name="connsiteY5" fmla="*/ 2096 h 8382"/>
                <a:gd name="connsiteX6" fmla="*/ 50154 w 50294"/>
                <a:gd name="connsiteY6" fmla="*/ 2934 h 8382"/>
                <a:gd name="connsiteX7" fmla="*/ 50154 w 50294"/>
                <a:gd name="connsiteY7" fmla="*/ 7684 h 8382"/>
                <a:gd name="connsiteX8" fmla="*/ 49316 w 50294"/>
                <a:gd name="connsiteY8" fmla="*/ 8522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294" h="8382">
                  <a:moveTo>
                    <a:pt x="49316" y="8522"/>
                  </a:moveTo>
                  <a:lnTo>
                    <a:pt x="2934" y="8522"/>
                  </a:lnTo>
                  <a:cubicBezTo>
                    <a:pt x="2375" y="8522"/>
                    <a:pt x="2096" y="8243"/>
                    <a:pt x="2096" y="7684"/>
                  </a:cubicBezTo>
                  <a:lnTo>
                    <a:pt x="2096" y="2934"/>
                  </a:lnTo>
                  <a:cubicBezTo>
                    <a:pt x="2096" y="2375"/>
                    <a:pt x="2375" y="2096"/>
                    <a:pt x="2934" y="2096"/>
                  </a:cubicBezTo>
                  <a:lnTo>
                    <a:pt x="49316" y="2096"/>
                  </a:lnTo>
                  <a:cubicBezTo>
                    <a:pt x="49875" y="2096"/>
                    <a:pt x="50154" y="2375"/>
                    <a:pt x="50154" y="2934"/>
                  </a:cubicBezTo>
                  <a:lnTo>
                    <a:pt x="50154" y="7684"/>
                  </a:lnTo>
                  <a:cubicBezTo>
                    <a:pt x="50154" y="7963"/>
                    <a:pt x="49595" y="8522"/>
                    <a:pt x="49316" y="8522"/>
                  </a:cubicBezTo>
                  <a:close/>
                </a:path>
              </a:pathLst>
            </a:custGeom>
            <a:solidFill>
              <a:srgbClr val="E4E9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80" name="Forma libre 79">
              <a:extLst>
                <a:ext uri="{FF2B5EF4-FFF2-40B4-BE49-F238E27FC236}">
                  <a16:creationId xmlns:a16="http://schemas.microsoft.com/office/drawing/2014/main" id="{9D9CE236-1AD9-7D43-A5E1-D7782436FA6D}"/>
                </a:ext>
              </a:extLst>
            </p:cNvPr>
            <p:cNvSpPr/>
            <p:nvPr/>
          </p:nvSpPr>
          <p:spPr>
            <a:xfrm>
              <a:off x="2096869" y="2086682"/>
              <a:ext cx="44706" cy="8382"/>
            </a:xfrm>
            <a:custGeom>
              <a:avLst/>
              <a:gdLst>
                <a:gd name="connsiteX0" fmla="*/ 42890 w 44705"/>
                <a:gd name="connsiteY0" fmla="*/ 8243 h 8382"/>
                <a:gd name="connsiteX1" fmla="*/ 3772 w 44705"/>
                <a:gd name="connsiteY1" fmla="*/ 8243 h 8382"/>
                <a:gd name="connsiteX2" fmla="*/ 2096 w 44705"/>
                <a:gd name="connsiteY2" fmla="*/ 5169 h 8382"/>
                <a:gd name="connsiteX3" fmla="*/ 2096 w 44705"/>
                <a:gd name="connsiteY3" fmla="*/ 5169 h 8382"/>
                <a:gd name="connsiteX4" fmla="*/ 3772 w 44705"/>
                <a:gd name="connsiteY4" fmla="*/ 2096 h 8382"/>
                <a:gd name="connsiteX5" fmla="*/ 42890 w 44705"/>
                <a:gd name="connsiteY5" fmla="*/ 2096 h 8382"/>
                <a:gd name="connsiteX6" fmla="*/ 44566 w 44705"/>
                <a:gd name="connsiteY6" fmla="*/ 5169 h 8382"/>
                <a:gd name="connsiteX7" fmla="*/ 44566 w 44705"/>
                <a:gd name="connsiteY7" fmla="*/ 5169 h 8382"/>
                <a:gd name="connsiteX8" fmla="*/ 42890 w 44705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705" h="8382">
                  <a:moveTo>
                    <a:pt x="42890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42890" y="2096"/>
                  </a:lnTo>
                  <a:cubicBezTo>
                    <a:pt x="43728" y="2096"/>
                    <a:pt x="44566" y="3493"/>
                    <a:pt x="44566" y="5169"/>
                  </a:cubicBezTo>
                  <a:lnTo>
                    <a:pt x="44566" y="5169"/>
                  </a:lnTo>
                  <a:cubicBezTo>
                    <a:pt x="44566" y="6846"/>
                    <a:pt x="43728" y="8243"/>
                    <a:pt x="42890" y="8243"/>
                  </a:cubicBezTo>
                  <a:close/>
                </a:path>
              </a:pathLst>
            </a:custGeom>
            <a:solidFill>
              <a:srgbClr val="FCC25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81" name="Forma libre 80">
              <a:extLst>
                <a:ext uri="{FF2B5EF4-FFF2-40B4-BE49-F238E27FC236}">
                  <a16:creationId xmlns:a16="http://schemas.microsoft.com/office/drawing/2014/main" id="{8232D71D-84B2-5149-B4C0-C4A1778E56CA}"/>
                </a:ext>
              </a:extLst>
            </p:cNvPr>
            <p:cNvSpPr/>
            <p:nvPr/>
          </p:nvSpPr>
          <p:spPr>
            <a:xfrm>
              <a:off x="2141295" y="2086682"/>
              <a:ext cx="22353" cy="8382"/>
            </a:xfrm>
            <a:custGeom>
              <a:avLst/>
              <a:gdLst>
                <a:gd name="connsiteX0" fmla="*/ 19140 w 22352"/>
                <a:gd name="connsiteY0" fmla="*/ 8243 h 8382"/>
                <a:gd name="connsiteX1" fmla="*/ 3772 w 22352"/>
                <a:gd name="connsiteY1" fmla="*/ 8243 h 8382"/>
                <a:gd name="connsiteX2" fmla="*/ 2096 w 22352"/>
                <a:gd name="connsiteY2" fmla="*/ 5169 h 8382"/>
                <a:gd name="connsiteX3" fmla="*/ 2096 w 22352"/>
                <a:gd name="connsiteY3" fmla="*/ 5169 h 8382"/>
                <a:gd name="connsiteX4" fmla="*/ 3772 w 22352"/>
                <a:gd name="connsiteY4" fmla="*/ 2096 h 8382"/>
                <a:gd name="connsiteX5" fmla="*/ 19140 w 22352"/>
                <a:gd name="connsiteY5" fmla="*/ 2096 h 8382"/>
                <a:gd name="connsiteX6" fmla="*/ 20816 w 22352"/>
                <a:gd name="connsiteY6" fmla="*/ 5169 h 8382"/>
                <a:gd name="connsiteX7" fmla="*/ 20816 w 22352"/>
                <a:gd name="connsiteY7" fmla="*/ 5169 h 8382"/>
                <a:gd name="connsiteX8" fmla="*/ 19140 w 22352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52" h="8382">
                  <a:moveTo>
                    <a:pt x="19140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19140" y="2096"/>
                  </a:lnTo>
                  <a:cubicBezTo>
                    <a:pt x="19978" y="2096"/>
                    <a:pt x="20816" y="3493"/>
                    <a:pt x="20816" y="5169"/>
                  </a:cubicBezTo>
                  <a:lnTo>
                    <a:pt x="20816" y="5169"/>
                  </a:lnTo>
                  <a:cubicBezTo>
                    <a:pt x="20816" y="6846"/>
                    <a:pt x="19978" y="8243"/>
                    <a:pt x="19140" y="8243"/>
                  </a:cubicBezTo>
                  <a:close/>
                </a:path>
              </a:pathLst>
            </a:custGeom>
            <a:solidFill>
              <a:srgbClr val="FCC25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82" name="Forma libre 81">
              <a:extLst>
                <a:ext uri="{FF2B5EF4-FFF2-40B4-BE49-F238E27FC236}">
                  <a16:creationId xmlns:a16="http://schemas.microsoft.com/office/drawing/2014/main" id="{F2FAEEE1-461C-A848-903A-6EC637A4E9F1}"/>
                </a:ext>
              </a:extLst>
            </p:cNvPr>
            <p:cNvSpPr/>
            <p:nvPr/>
          </p:nvSpPr>
          <p:spPr>
            <a:xfrm>
              <a:off x="2096869" y="2150109"/>
              <a:ext cx="100588" cy="8382"/>
            </a:xfrm>
            <a:custGeom>
              <a:avLst/>
              <a:gdLst>
                <a:gd name="connsiteX0" fmla="*/ 97934 w 100588"/>
                <a:gd name="connsiteY0" fmla="*/ 8243 h 8382"/>
                <a:gd name="connsiteX1" fmla="*/ 3772 w 100588"/>
                <a:gd name="connsiteY1" fmla="*/ 8243 h 8382"/>
                <a:gd name="connsiteX2" fmla="*/ 2096 w 100588"/>
                <a:gd name="connsiteY2" fmla="*/ 5169 h 8382"/>
                <a:gd name="connsiteX3" fmla="*/ 2096 w 100588"/>
                <a:gd name="connsiteY3" fmla="*/ 5169 h 8382"/>
                <a:gd name="connsiteX4" fmla="*/ 3772 w 100588"/>
                <a:gd name="connsiteY4" fmla="*/ 2096 h 8382"/>
                <a:gd name="connsiteX5" fmla="*/ 97934 w 100588"/>
                <a:gd name="connsiteY5" fmla="*/ 2096 h 8382"/>
                <a:gd name="connsiteX6" fmla="*/ 99610 w 100588"/>
                <a:gd name="connsiteY6" fmla="*/ 5169 h 8382"/>
                <a:gd name="connsiteX7" fmla="*/ 99610 w 100588"/>
                <a:gd name="connsiteY7" fmla="*/ 5169 h 8382"/>
                <a:gd name="connsiteX8" fmla="*/ 97934 w 100588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0588" h="8382">
                  <a:moveTo>
                    <a:pt x="97934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97934" y="2096"/>
                  </a:lnTo>
                  <a:cubicBezTo>
                    <a:pt x="98772" y="2096"/>
                    <a:pt x="99610" y="3493"/>
                    <a:pt x="99610" y="5169"/>
                  </a:cubicBezTo>
                  <a:lnTo>
                    <a:pt x="99610" y="5169"/>
                  </a:lnTo>
                  <a:cubicBezTo>
                    <a:pt x="99610" y="6846"/>
                    <a:pt x="98772" y="8243"/>
                    <a:pt x="97934" y="8243"/>
                  </a:cubicBezTo>
                  <a:close/>
                </a:path>
              </a:pathLst>
            </a:custGeom>
            <a:solidFill>
              <a:srgbClr val="E4E9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83" name="Forma libre 82">
              <a:extLst>
                <a:ext uri="{FF2B5EF4-FFF2-40B4-BE49-F238E27FC236}">
                  <a16:creationId xmlns:a16="http://schemas.microsoft.com/office/drawing/2014/main" id="{E127B8BE-E514-7443-AB76-585B92DE0EC8}"/>
                </a:ext>
              </a:extLst>
            </p:cNvPr>
            <p:cNvSpPr/>
            <p:nvPr/>
          </p:nvSpPr>
          <p:spPr>
            <a:xfrm>
              <a:off x="2096869" y="2163241"/>
              <a:ext cx="36323" cy="8382"/>
            </a:xfrm>
            <a:custGeom>
              <a:avLst/>
              <a:gdLst>
                <a:gd name="connsiteX0" fmla="*/ 33948 w 36323"/>
                <a:gd name="connsiteY0" fmla="*/ 8243 h 8382"/>
                <a:gd name="connsiteX1" fmla="*/ 3772 w 36323"/>
                <a:gd name="connsiteY1" fmla="*/ 8243 h 8382"/>
                <a:gd name="connsiteX2" fmla="*/ 2096 w 36323"/>
                <a:gd name="connsiteY2" fmla="*/ 5169 h 8382"/>
                <a:gd name="connsiteX3" fmla="*/ 2096 w 36323"/>
                <a:gd name="connsiteY3" fmla="*/ 5169 h 8382"/>
                <a:gd name="connsiteX4" fmla="*/ 3772 w 36323"/>
                <a:gd name="connsiteY4" fmla="*/ 2096 h 8382"/>
                <a:gd name="connsiteX5" fmla="*/ 33948 w 36323"/>
                <a:gd name="connsiteY5" fmla="*/ 2096 h 8382"/>
                <a:gd name="connsiteX6" fmla="*/ 35625 w 36323"/>
                <a:gd name="connsiteY6" fmla="*/ 5169 h 8382"/>
                <a:gd name="connsiteX7" fmla="*/ 35625 w 36323"/>
                <a:gd name="connsiteY7" fmla="*/ 5169 h 8382"/>
                <a:gd name="connsiteX8" fmla="*/ 33948 w 36323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323" h="8382">
                  <a:moveTo>
                    <a:pt x="33948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33948" y="2096"/>
                  </a:lnTo>
                  <a:cubicBezTo>
                    <a:pt x="34787" y="2096"/>
                    <a:pt x="35625" y="3493"/>
                    <a:pt x="35625" y="5169"/>
                  </a:cubicBezTo>
                  <a:lnTo>
                    <a:pt x="35625" y="5169"/>
                  </a:lnTo>
                  <a:cubicBezTo>
                    <a:pt x="35345" y="6846"/>
                    <a:pt x="34787" y="8243"/>
                    <a:pt x="33948" y="8243"/>
                  </a:cubicBezTo>
                  <a:close/>
                </a:path>
              </a:pathLst>
            </a:custGeom>
            <a:solidFill>
              <a:srgbClr val="E4E9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84" name="Forma libre 83">
              <a:extLst>
                <a:ext uri="{FF2B5EF4-FFF2-40B4-BE49-F238E27FC236}">
                  <a16:creationId xmlns:a16="http://schemas.microsoft.com/office/drawing/2014/main" id="{0773A343-060C-D448-B380-7F27395B3950}"/>
                </a:ext>
              </a:extLst>
            </p:cNvPr>
            <p:cNvSpPr/>
            <p:nvPr/>
          </p:nvSpPr>
          <p:spPr>
            <a:xfrm>
              <a:off x="2133192" y="2163241"/>
              <a:ext cx="50294" cy="8382"/>
            </a:xfrm>
            <a:custGeom>
              <a:avLst/>
              <a:gdLst>
                <a:gd name="connsiteX0" fmla="*/ 47081 w 50294"/>
                <a:gd name="connsiteY0" fmla="*/ 8243 h 8382"/>
                <a:gd name="connsiteX1" fmla="*/ 3772 w 50294"/>
                <a:gd name="connsiteY1" fmla="*/ 8243 h 8382"/>
                <a:gd name="connsiteX2" fmla="*/ 2096 w 50294"/>
                <a:gd name="connsiteY2" fmla="*/ 5169 h 8382"/>
                <a:gd name="connsiteX3" fmla="*/ 2096 w 50294"/>
                <a:gd name="connsiteY3" fmla="*/ 5169 h 8382"/>
                <a:gd name="connsiteX4" fmla="*/ 3772 w 50294"/>
                <a:gd name="connsiteY4" fmla="*/ 2096 h 8382"/>
                <a:gd name="connsiteX5" fmla="*/ 47081 w 50294"/>
                <a:gd name="connsiteY5" fmla="*/ 2096 h 8382"/>
                <a:gd name="connsiteX6" fmla="*/ 48757 w 50294"/>
                <a:gd name="connsiteY6" fmla="*/ 5169 h 8382"/>
                <a:gd name="connsiteX7" fmla="*/ 48757 w 50294"/>
                <a:gd name="connsiteY7" fmla="*/ 5169 h 8382"/>
                <a:gd name="connsiteX8" fmla="*/ 47081 w 50294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294" h="8382">
                  <a:moveTo>
                    <a:pt x="47081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47081" y="2096"/>
                  </a:lnTo>
                  <a:cubicBezTo>
                    <a:pt x="47919" y="2096"/>
                    <a:pt x="48757" y="3493"/>
                    <a:pt x="48757" y="5169"/>
                  </a:cubicBezTo>
                  <a:lnTo>
                    <a:pt x="48757" y="5169"/>
                  </a:lnTo>
                  <a:cubicBezTo>
                    <a:pt x="48478" y="6846"/>
                    <a:pt x="47919" y="8243"/>
                    <a:pt x="47081" y="8243"/>
                  </a:cubicBezTo>
                  <a:close/>
                </a:path>
              </a:pathLst>
            </a:custGeom>
            <a:solidFill>
              <a:srgbClr val="E4E9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85" name="Forma libre 84">
              <a:extLst>
                <a:ext uri="{FF2B5EF4-FFF2-40B4-BE49-F238E27FC236}">
                  <a16:creationId xmlns:a16="http://schemas.microsoft.com/office/drawing/2014/main" id="{282AC114-BD27-AE4E-83C2-2605C38CC375}"/>
                </a:ext>
              </a:extLst>
            </p:cNvPr>
            <p:cNvSpPr/>
            <p:nvPr/>
          </p:nvSpPr>
          <p:spPr>
            <a:xfrm>
              <a:off x="2096869" y="2227506"/>
              <a:ext cx="100588" cy="8382"/>
            </a:xfrm>
            <a:custGeom>
              <a:avLst/>
              <a:gdLst>
                <a:gd name="connsiteX0" fmla="*/ 97934 w 100588"/>
                <a:gd name="connsiteY0" fmla="*/ 8243 h 8382"/>
                <a:gd name="connsiteX1" fmla="*/ 3772 w 100588"/>
                <a:gd name="connsiteY1" fmla="*/ 8243 h 8382"/>
                <a:gd name="connsiteX2" fmla="*/ 2096 w 100588"/>
                <a:gd name="connsiteY2" fmla="*/ 5169 h 8382"/>
                <a:gd name="connsiteX3" fmla="*/ 2096 w 100588"/>
                <a:gd name="connsiteY3" fmla="*/ 5169 h 8382"/>
                <a:gd name="connsiteX4" fmla="*/ 3772 w 100588"/>
                <a:gd name="connsiteY4" fmla="*/ 2096 h 8382"/>
                <a:gd name="connsiteX5" fmla="*/ 97934 w 100588"/>
                <a:gd name="connsiteY5" fmla="*/ 2096 h 8382"/>
                <a:gd name="connsiteX6" fmla="*/ 99610 w 100588"/>
                <a:gd name="connsiteY6" fmla="*/ 5169 h 8382"/>
                <a:gd name="connsiteX7" fmla="*/ 99610 w 100588"/>
                <a:gd name="connsiteY7" fmla="*/ 5169 h 8382"/>
                <a:gd name="connsiteX8" fmla="*/ 97934 w 100588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0588" h="8382">
                  <a:moveTo>
                    <a:pt x="97934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97934" y="2096"/>
                  </a:lnTo>
                  <a:cubicBezTo>
                    <a:pt x="98772" y="2096"/>
                    <a:pt x="99610" y="3493"/>
                    <a:pt x="99610" y="5169"/>
                  </a:cubicBezTo>
                  <a:lnTo>
                    <a:pt x="99610" y="5169"/>
                  </a:lnTo>
                  <a:cubicBezTo>
                    <a:pt x="99610" y="6566"/>
                    <a:pt x="98772" y="8243"/>
                    <a:pt x="97934" y="8243"/>
                  </a:cubicBezTo>
                  <a:close/>
                </a:path>
              </a:pathLst>
            </a:custGeom>
            <a:solidFill>
              <a:srgbClr val="E4E9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86" name="Forma libre 85">
              <a:extLst>
                <a:ext uri="{FF2B5EF4-FFF2-40B4-BE49-F238E27FC236}">
                  <a16:creationId xmlns:a16="http://schemas.microsoft.com/office/drawing/2014/main" id="{E2D02FEC-CB37-6444-A2B8-D28B5DB42653}"/>
                </a:ext>
              </a:extLst>
            </p:cNvPr>
            <p:cNvSpPr/>
            <p:nvPr/>
          </p:nvSpPr>
          <p:spPr>
            <a:xfrm>
              <a:off x="2072560" y="2240638"/>
              <a:ext cx="22353" cy="8382"/>
            </a:xfrm>
            <a:custGeom>
              <a:avLst/>
              <a:gdLst>
                <a:gd name="connsiteX0" fmla="*/ 20257 w 22352"/>
                <a:gd name="connsiteY0" fmla="*/ 8243 h 8382"/>
                <a:gd name="connsiteX1" fmla="*/ 3772 w 22352"/>
                <a:gd name="connsiteY1" fmla="*/ 8243 h 8382"/>
                <a:gd name="connsiteX2" fmla="*/ 2096 w 22352"/>
                <a:gd name="connsiteY2" fmla="*/ 5169 h 8382"/>
                <a:gd name="connsiteX3" fmla="*/ 2096 w 22352"/>
                <a:gd name="connsiteY3" fmla="*/ 5169 h 8382"/>
                <a:gd name="connsiteX4" fmla="*/ 3772 w 22352"/>
                <a:gd name="connsiteY4" fmla="*/ 2096 h 8382"/>
                <a:gd name="connsiteX5" fmla="*/ 20257 w 22352"/>
                <a:gd name="connsiteY5" fmla="*/ 2096 h 8382"/>
                <a:gd name="connsiteX6" fmla="*/ 21934 w 22352"/>
                <a:gd name="connsiteY6" fmla="*/ 5169 h 8382"/>
                <a:gd name="connsiteX7" fmla="*/ 21934 w 22352"/>
                <a:gd name="connsiteY7" fmla="*/ 5169 h 8382"/>
                <a:gd name="connsiteX8" fmla="*/ 20257 w 22352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52" h="8382">
                  <a:moveTo>
                    <a:pt x="20257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20257" y="2096"/>
                  </a:lnTo>
                  <a:cubicBezTo>
                    <a:pt x="21096" y="2096"/>
                    <a:pt x="21934" y="3493"/>
                    <a:pt x="21934" y="5169"/>
                  </a:cubicBezTo>
                  <a:lnTo>
                    <a:pt x="21934" y="5169"/>
                  </a:lnTo>
                  <a:cubicBezTo>
                    <a:pt x="21934" y="6846"/>
                    <a:pt x="21096" y="8243"/>
                    <a:pt x="20257" y="8243"/>
                  </a:cubicBezTo>
                  <a:close/>
                </a:path>
              </a:pathLst>
            </a:custGeom>
            <a:solidFill>
              <a:srgbClr val="EB5C9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87" name="Forma libre 86">
              <a:extLst>
                <a:ext uri="{FF2B5EF4-FFF2-40B4-BE49-F238E27FC236}">
                  <a16:creationId xmlns:a16="http://schemas.microsoft.com/office/drawing/2014/main" id="{3F63E7E6-35FB-B54A-A3FE-3A06C1635E2A}"/>
                </a:ext>
              </a:extLst>
            </p:cNvPr>
            <p:cNvSpPr/>
            <p:nvPr/>
          </p:nvSpPr>
          <p:spPr>
            <a:xfrm>
              <a:off x="2096869" y="2240638"/>
              <a:ext cx="36323" cy="8382"/>
            </a:xfrm>
            <a:custGeom>
              <a:avLst/>
              <a:gdLst>
                <a:gd name="connsiteX0" fmla="*/ 33948 w 36323"/>
                <a:gd name="connsiteY0" fmla="*/ 8243 h 8382"/>
                <a:gd name="connsiteX1" fmla="*/ 3772 w 36323"/>
                <a:gd name="connsiteY1" fmla="*/ 8243 h 8382"/>
                <a:gd name="connsiteX2" fmla="*/ 2096 w 36323"/>
                <a:gd name="connsiteY2" fmla="*/ 5169 h 8382"/>
                <a:gd name="connsiteX3" fmla="*/ 2096 w 36323"/>
                <a:gd name="connsiteY3" fmla="*/ 5169 h 8382"/>
                <a:gd name="connsiteX4" fmla="*/ 3772 w 36323"/>
                <a:gd name="connsiteY4" fmla="*/ 2096 h 8382"/>
                <a:gd name="connsiteX5" fmla="*/ 33948 w 36323"/>
                <a:gd name="connsiteY5" fmla="*/ 2096 h 8382"/>
                <a:gd name="connsiteX6" fmla="*/ 35625 w 36323"/>
                <a:gd name="connsiteY6" fmla="*/ 5169 h 8382"/>
                <a:gd name="connsiteX7" fmla="*/ 35625 w 36323"/>
                <a:gd name="connsiteY7" fmla="*/ 5169 h 8382"/>
                <a:gd name="connsiteX8" fmla="*/ 33948 w 36323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323" h="8382">
                  <a:moveTo>
                    <a:pt x="33948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33948" y="2096"/>
                  </a:lnTo>
                  <a:cubicBezTo>
                    <a:pt x="34787" y="2096"/>
                    <a:pt x="35625" y="3493"/>
                    <a:pt x="35625" y="5169"/>
                  </a:cubicBezTo>
                  <a:lnTo>
                    <a:pt x="35625" y="5169"/>
                  </a:lnTo>
                  <a:cubicBezTo>
                    <a:pt x="35345" y="6846"/>
                    <a:pt x="34787" y="8243"/>
                    <a:pt x="33948" y="8243"/>
                  </a:cubicBezTo>
                  <a:close/>
                </a:path>
              </a:pathLst>
            </a:custGeom>
            <a:solidFill>
              <a:srgbClr val="3EC0F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88" name="Forma libre 87">
              <a:extLst>
                <a:ext uri="{FF2B5EF4-FFF2-40B4-BE49-F238E27FC236}">
                  <a16:creationId xmlns:a16="http://schemas.microsoft.com/office/drawing/2014/main" id="{75FE54D1-DE31-7E43-BCE2-F3B00EC82192}"/>
                </a:ext>
              </a:extLst>
            </p:cNvPr>
            <p:cNvSpPr/>
            <p:nvPr/>
          </p:nvSpPr>
          <p:spPr>
            <a:xfrm>
              <a:off x="2133192" y="2240638"/>
              <a:ext cx="50294" cy="8382"/>
            </a:xfrm>
            <a:custGeom>
              <a:avLst/>
              <a:gdLst>
                <a:gd name="connsiteX0" fmla="*/ 47081 w 50294"/>
                <a:gd name="connsiteY0" fmla="*/ 8243 h 8382"/>
                <a:gd name="connsiteX1" fmla="*/ 3772 w 50294"/>
                <a:gd name="connsiteY1" fmla="*/ 8243 h 8382"/>
                <a:gd name="connsiteX2" fmla="*/ 2096 w 50294"/>
                <a:gd name="connsiteY2" fmla="*/ 5169 h 8382"/>
                <a:gd name="connsiteX3" fmla="*/ 2096 w 50294"/>
                <a:gd name="connsiteY3" fmla="*/ 5169 h 8382"/>
                <a:gd name="connsiteX4" fmla="*/ 3772 w 50294"/>
                <a:gd name="connsiteY4" fmla="*/ 2096 h 8382"/>
                <a:gd name="connsiteX5" fmla="*/ 47081 w 50294"/>
                <a:gd name="connsiteY5" fmla="*/ 2096 h 8382"/>
                <a:gd name="connsiteX6" fmla="*/ 48757 w 50294"/>
                <a:gd name="connsiteY6" fmla="*/ 5169 h 8382"/>
                <a:gd name="connsiteX7" fmla="*/ 48757 w 50294"/>
                <a:gd name="connsiteY7" fmla="*/ 5169 h 8382"/>
                <a:gd name="connsiteX8" fmla="*/ 47081 w 50294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294" h="8382">
                  <a:moveTo>
                    <a:pt x="47081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47081" y="2096"/>
                  </a:lnTo>
                  <a:cubicBezTo>
                    <a:pt x="47919" y="2096"/>
                    <a:pt x="48757" y="3493"/>
                    <a:pt x="48757" y="5169"/>
                  </a:cubicBezTo>
                  <a:lnTo>
                    <a:pt x="48757" y="5169"/>
                  </a:lnTo>
                  <a:cubicBezTo>
                    <a:pt x="48478" y="6846"/>
                    <a:pt x="47919" y="8243"/>
                    <a:pt x="47081" y="8243"/>
                  </a:cubicBezTo>
                  <a:close/>
                </a:path>
              </a:pathLst>
            </a:custGeom>
            <a:solidFill>
              <a:srgbClr val="E4E9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89" name="Forma libre 88">
              <a:extLst>
                <a:ext uri="{FF2B5EF4-FFF2-40B4-BE49-F238E27FC236}">
                  <a16:creationId xmlns:a16="http://schemas.microsoft.com/office/drawing/2014/main" id="{F69EFC1F-333C-5D4F-96DA-8EB75BBCA488}"/>
                </a:ext>
              </a:extLst>
            </p:cNvPr>
            <p:cNvSpPr/>
            <p:nvPr/>
          </p:nvSpPr>
          <p:spPr>
            <a:xfrm>
              <a:off x="2072560" y="2176373"/>
              <a:ext cx="22353" cy="8382"/>
            </a:xfrm>
            <a:custGeom>
              <a:avLst/>
              <a:gdLst>
                <a:gd name="connsiteX0" fmla="*/ 20257 w 22352"/>
                <a:gd name="connsiteY0" fmla="*/ 8243 h 8382"/>
                <a:gd name="connsiteX1" fmla="*/ 3772 w 22352"/>
                <a:gd name="connsiteY1" fmla="*/ 8243 h 8382"/>
                <a:gd name="connsiteX2" fmla="*/ 2096 w 22352"/>
                <a:gd name="connsiteY2" fmla="*/ 5169 h 8382"/>
                <a:gd name="connsiteX3" fmla="*/ 2096 w 22352"/>
                <a:gd name="connsiteY3" fmla="*/ 5169 h 8382"/>
                <a:gd name="connsiteX4" fmla="*/ 3772 w 22352"/>
                <a:gd name="connsiteY4" fmla="*/ 2096 h 8382"/>
                <a:gd name="connsiteX5" fmla="*/ 20257 w 22352"/>
                <a:gd name="connsiteY5" fmla="*/ 2096 h 8382"/>
                <a:gd name="connsiteX6" fmla="*/ 21934 w 22352"/>
                <a:gd name="connsiteY6" fmla="*/ 5169 h 8382"/>
                <a:gd name="connsiteX7" fmla="*/ 21934 w 22352"/>
                <a:gd name="connsiteY7" fmla="*/ 5169 h 8382"/>
                <a:gd name="connsiteX8" fmla="*/ 20257 w 22352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52" h="8382">
                  <a:moveTo>
                    <a:pt x="20257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20257" y="2096"/>
                  </a:lnTo>
                  <a:cubicBezTo>
                    <a:pt x="21096" y="2096"/>
                    <a:pt x="21934" y="3493"/>
                    <a:pt x="21934" y="5169"/>
                  </a:cubicBezTo>
                  <a:lnTo>
                    <a:pt x="21934" y="5169"/>
                  </a:lnTo>
                  <a:cubicBezTo>
                    <a:pt x="21934" y="6846"/>
                    <a:pt x="21096" y="8243"/>
                    <a:pt x="20257" y="8243"/>
                  </a:cubicBezTo>
                  <a:close/>
                </a:path>
              </a:pathLst>
            </a:custGeom>
            <a:solidFill>
              <a:srgbClr val="EB5C9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90" name="Forma libre 89">
              <a:extLst>
                <a:ext uri="{FF2B5EF4-FFF2-40B4-BE49-F238E27FC236}">
                  <a16:creationId xmlns:a16="http://schemas.microsoft.com/office/drawing/2014/main" id="{8462F4D8-6938-7A40-ABA4-904667EB1C97}"/>
                </a:ext>
              </a:extLst>
            </p:cNvPr>
            <p:cNvSpPr/>
            <p:nvPr/>
          </p:nvSpPr>
          <p:spPr>
            <a:xfrm>
              <a:off x="2096869" y="2176094"/>
              <a:ext cx="89412" cy="8382"/>
            </a:xfrm>
            <a:custGeom>
              <a:avLst/>
              <a:gdLst>
                <a:gd name="connsiteX0" fmla="*/ 88992 w 89411"/>
                <a:gd name="connsiteY0" fmla="*/ 8522 h 8382"/>
                <a:gd name="connsiteX1" fmla="*/ 2934 w 89411"/>
                <a:gd name="connsiteY1" fmla="*/ 8522 h 8382"/>
                <a:gd name="connsiteX2" fmla="*/ 2096 w 89411"/>
                <a:gd name="connsiteY2" fmla="*/ 7684 h 8382"/>
                <a:gd name="connsiteX3" fmla="*/ 2096 w 89411"/>
                <a:gd name="connsiteY3" fmla="*/ 2934 h 8382"/>
                <a:gd name="connsiteX4" fmla="*/ 2934 w 89411"/>
                <a:gd name="connsiteY4" fmla="*/ 2096 h 8382"/>
                <a:gd name="connsiteX5" fmla="*/ 88992 w 89411"/>
                <a:gd name="connsiteY5" fmla="*/ 2096 h 8382"/>
                <a:gd name="connsiteX6" fmla="*/ 89831 w 89411"/>
                <a:gd name="connsiteY6" fmla="*/ 2934 h 8382"/>
                <a:gd name="connsiteX7" fmla="*/ 89831 w 89411"/>
                <a:gd name="connsiteY7" fmla="*/ 7684 h 8382"/>
                <a:gd name="connsiteX8" fmla="*/ 88992 w 89411"/>
                <a:gd name="connsiteY8" fmla="*/ 8522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9411" h="8382">
                  <a:moveTo>
                    <a:pt x="88992" y="8522"/>
                  </a:moveTo>
                  <a:lnTo>
                    <a:pt x="2934" y="8522"/>
                  </a:lnTo>
                  <a:cubicBezTo>
                    <a:pt x="2654" y="8522"/>
                    <a:pt x="2096" y="8243"/>
                    <a:pt x="2096" y="7684"/>
                  </a:cubicBezTo>
                  <a:lnTo>
                    <a:pt x="2096" y="2934"/>
                  </a:lnTo>
                  <a:cubicBezTo>
                    <a:pt x="2096" y="2654"/>
                    <a:pt x="2375" y="2096"/>
                    <a:pt x="2934" y="2096"/>
                  </a:cubicBezTo>
                  <a:lnTo>
                    <a:pt x="88992" y="2096"/>
                  </a:lnTo>
                  <a:cubicBezTo>
                    <a:pt x="89272" y="2096"/>
                    <a:pt x="89831" y="2375"/>
                    <a:pt x="89831" y="2934"/>
                  </a:cubicBezTo>
                  <a:lnTo>
                    <a:pt x="89831" y="7684"/>
                  </a:lnTo>
                  <a:cubicBezTo>
                    <a:pt x="89831" y="8243"/>
                    <a:pt x="89551" y="8522"/>
                    <a:pt x="88992" y="8522"/>
                  </a:cubicBezTo>
                  <a:close/>
                </a:path>
              </a:pathLst>
            </a:custGeom>
            <a:solidFill>
              <a:srgbClr val="EB5C9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91" name="Forma libre 90">
              <a:extLst>
                <a:ext uri="{FF2B5EF4-FFF2-40B4-BE49-F238E27FC236}">
                  <a16:creationId xmlns:a16="http://schemas.microsoft.com/office/drawing/2014/main" id="{F9DB82AE-920C-0F4E-B74E-4BC5E6E4492A}"/>
                </a:ext>
              </a:extLst>
            </p:cNvPr>
            <p:cNvSpPr/>
            <p:nvPr/>
          </p:nvSpPr>
          <p:spPr>
            <a:xfrm>
              <a:off x="2072560" y="2189506"/>
              <a:ext cx="22353" cy="8382"/>
            </a:xfrm>
            <a:custGeom>
              <a:avLst/>
              <a:gdLst>
                <a:gd name="connsiteX0" fmla="*/ 20257 w 22352"/>
                <a:gd name="connsiteY0" fmla="*/ 8243 h 8382"/>
                <a:gd name="connsiteX1" fmla="*/ 3772 w 22352"/>
                <a:gd name="connsiteY1" fmla="*/ 8243 h 8382"/>
                <a:gd name="connsiteX2" fmla="*/ 2096 w 22352"/>
                <a:gd name="connsiteY2" fmla="*/ 5169 h 8382"/>
                <a:gd name="connsiteX3" fmla="*/ 2096 w 22352"/>
                <a:gd name="connsiteY3" fmla="*/ 5169 h 8382"/>
                <a:gd name="connsiteX4" fmla="*/ 3772 w 22352"/>
                <a:gd name="connsiteY4" fmla="*/ 2096 h 8382"/>
                <a:gd name="connsiteX5" fmla="*/ 20257 w 22352"/>
                <a:gd name="connsiteY5" fmla="*/ 2096 h 8382"/>
                <a:gd name="connsiteX6" fmla="*/ 21934 w 22352"/>
                <a:gd name="connsiteY6" fmla="*/ 5169 h 8382"/>
                <a:gd name="connsiteX7" fmla="*/ 21934 w 22352"/>
                <a:gd name="connsiteY7" fmla="*/ 5169 h 8382"/>
                <a:gd name="connsiteX8" fmla="*/ 20257 w 22352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52" h="8382">
                  <a:moveTo>
                    <a:pt x="20257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20257" y="2096"/>
                  </a:lnTo>
                  <a:cubicBezTo>
                    <a:pt x="21096" y="2096"/>
                    <a:pt x="21934" y="3493"/>
                    <a:pt x="21934" y="5169"/>
                  </a:cubicBezTo>
                  <a:lnTo>
                    <a:pt x="21934" y="5169"/>
                  </a:lnTo>
                  <a:cubicBezTo>
                    <a:pt x="21934" y="6846"/>
                    <a:pt x="21096" y="8243"/>
                    <a:pt x="20257" y="8243"/>
                  </a:cubicBezTo>
                  <a:close/>
                </a:path>
              </a:pathLst>
            </a:custGeom>
            <a:solidFill>
              <a:srgbClr val="E4E9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92" name="Forma libre 91">
              <a:extLst>
                <a:ext uri="{FF2B5EF4-FFF2-40B4-BE49-F238E27FC236}">
                  <a16:creationId xmlns:a16="http://schemas.microsoft.com/office/drawing/2014/main" id="{732280F5-B137-E041-9FF7-09CAC837F396}"/>
                </a:ext>
              </a:extLst>
            </p:cNvPr>
            <p:cNvSpPr/>
            <p:nvPr/>
          </p:nvSpPr>
          <p:spPr>
            <a:xfrm>
              <a:off x="2096869" y="2189506"/>
              <a:ext cx="44706" cy="8382"/>
            </a:xfrm>
            <a:custGeom>
              <a:avLst/>
              <a:gdLst>
                <a:gd name="connsiteX0" fmla="*/ 42890 w 44705"/>
                <a:gd name="connsiteY0" fmla="*/ 8243 h 8382"/>
                <a:gd name="connsiteX1" fmla="*/ 3772 w 44705"/>
                <a:gd name="connsiteY1" fmla="*/ 8243 h 8382"/>
                <a:gd name="connsiteX2" fmla="*/ 2096 w 44705"/>
                <a:gd name="connsiteY2" fmla="*/ 5169 h 8382"/>
                <a:gd name="connsiteX3" fmla="*/ 2096 w 44705"/>
                <a:gd name="connsiteY3" fmla="*/ 5169 h 8382"/>
                <a:gd name="connsiteX4" fmla="*/ 3772 w 44705"/>
                <a:gd name="connsiteY4" fmla="*/ 2096 h 8382"/>
                <a:gd name="connsiteX5" fmla="*/ 42890 w 44705"/>
                <a:gd name="connsiteY5" fmla="*/ 2096 h 8382"/>
                <a:gd name="connsiteX6" fmla="*/ 44566 w 44705"/>
                <a:gd name="connsiteY6" fmla="*/ 5169 h 8382"/>
                <a:gd name="connsiteX7" fmla="*/ 44566 w 44705"/>
                <a:gd name="connsiteY7" fmla="*/ 5169 h 8382"/>
                <a:gd name="connsiteX8" fmla="*/ 42890 w 44705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705" h="8382">
                  <a:moveTo>
                    <a:pt x="42890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42890" y="2096"/>
                  </a:lnTo>
                  <a:cubicBezTo>
                    <a:pt x="43728" y="2096"/>
                    <a:pt x="44566" y="3493"/>
                    <a:pt x="44566" y="5169"/>
                  </a:cubicBezTo>
                  <a:lnTo>
                    <a:pt x="44566" y="5169"/>
                  </a:lnTo>
                  <a:cubicBezTo>
                    <a:pt x="44566" y="6846"/>
                    <a:pt x="43728" y="8243"/>
                    <a:pt x="42890" y="8243"/>
                  </a:cubicBezTo>
                  <a:close/>
                </a:path>
              </a:pathLst>
            </a:custGeom>
            <a:solidFill>
              <a:srgbClr val="E4E9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93" name="Forma libre 92">
              <a:extLst>
                <a:ext uri="{FF2B5EF4-FFF2-40B4-BE49-F238E27FC236}">
                  <a16:creationId xmlns:a16="http://schemas.microsoft.com/office/drawing/2014/main" id="{74751B00-9506-3346-A890-C8037A7CE369}"/>
                </a:ext>
              </a:extLst>
            </p:cNvPr>
            <p:cNvSpPr/>
            <p:nvPr/>
          </p:nvSpPr>
          <p:spPr>
            <a:xfrm>
              <a:off x="2141295" y="2189506"/>
              <a:ext cx="22353" cy="8382"/>
            </a:xfrm>
            <a:custGeom>
              <a:avLst/>
              <a:gdLst>
                <a:gd name="connsiteX0" fmla="*/ 19140 w 22352"/>
                <a:gd name="connsiteY0" fmla="*/ 8243 h 8382"/>
                <a:gd name="connsiteX1" fmla="*/ 3772 w 22352"/>
                <a:gd name="connsiteY1" fmla="*/ 8243 h 8382"/>
                <a:gd name="connsiteX2" fmla="*/ 2096 w 22352"/>
                <a:gd name="connsiteY2" fmla="*/ 5169 h 8382"/>
                <a:gd name="connsiteX3" fmla="*/ 2096 w 22352"/>
                <a:gd name="connsiteY3" fmla="*/ 5169 h 8382"/>
                <a:gd name="connsiteX4" fmla="*/ 3772 w 22352"/>
                <a:gd name="connsiteY4" fmla="*/ 2096 h 8382"/>
                <a:gd name="connsiteX5" fmla="*/ 19140 w 22352"/>
                <a:gd name="connsiteY5" fmla="*/ 2096 h 8382"/>
                <a:gd name="connsiteX6" fmla="*/ 20816 w 22352"/>
                <a:gd name="connsiteY6" fmla="*/ 5169 h 8382"/>
                <a:gd name="connsiteX7" fmla="*/ 20816 w 22352"/>
                <a:gd name="connsiteY7" fmla="*/ 5169 h 8382"/>
                <a:gd name="connsiteX8" fmla="*/ 19140 w 22352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52" h="8382">
                  <a:moveTo>
                    <a:pt x="19140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19140" y="2096"/>
                  </a:lnTo>
                  <a:cubicBezTo>
                    <a:pt x="19978" y="2096"/>
                    <a:pt x="20816" y="3493"/>
                    <a:pt x="20816" y="5169"/>
                  </a:cubicBezTo>
                  <a:lnTo>
                    <a:pt x="20816" y="5169"/>
                  </a:lnTo>
                  <a:cubicBezTo>
                    <a:pt x="20816" y="6846"/>
                    <a:pt x="19978" y="8243"/>
                    <a:pt x="19140" y="8243"/>
                  </a:cubicBezTo>
                  <a:close/>
                </a:path>
              </a:pathLst>
            </a:custGeom>
            <a:solidFill>
              <a:srgbClr val="E4E9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94" name="Forma libre 93">
              <a:extLst>
                <a:ext uri="{FF2B5EF4-FFF2-40B4-BE49-F238E27FC236}">
                  <a16:creationId xmlns:a16="http://schemas.microsoft.com/office/drawing/2014/main" id="{E9639015-90C9-0E42-94D5-0DF24F067B8D}"/>
                </a:ext>
              </a:extLst>
            </p:cNvPr>
            <p:cNvSpPr/>
            <p:nvPr/>
          </p:nvSpPr>
          <p:spPr>
            <a:xfrm>
              <a:off x="2072560" y="2202359"/>
              <a:ext cx="22353" cy="8382"/>
            </a:xfrm>
            <a:custGeom>
              <a:avLst/>
              <a:gdLst>
                <a:gd name="connsiteX0" fmla="*/ 20257 w 22352"/>
                <a:gd name="connsiteY0" fmla="*/ 8243 h 8382"/>
                <a:gd name="connsiteX1" fmla="*/ 3772 w 22352"/>
                <a:gd name="connsiteY1" fmla="*/ 8243 h 8382"/>
                <a:gd name="connsiteX2" fmla="*/ 2096 w 22352"/>
                <a:gd name="connsiteY2" fmla="*/ 5169 h 8382"/>
                <a:gd name="connsiteX3" fmla="*/ 2096 w 22352"/>
                <a:gd name="connsiteY3" fmla="*/ 5169 h 8382"/>
                <a:gd name="connsiteX4" fmla="*/ 3772 w 22352"/>
                <a:gd name="connsiteY4" fmla="*/ 2096 h 8382"/>
                <a:gd name="connsiteX5" fmla="*/ 20257 w 22352"/>
                <a:gd name="connsiteY5" fmla="*/ 2096 h 8382"/>
                <a:gd name="connsiteX6" fmla="*/ 21934 w 22352"/>
                <a:gd name="connsiteY6" fmla="*/ 5169 h 8382"/>
                <a:gd name="connsiteX7" fmla="*/ 21934 w 22352"/>
                <a:gd name="connsiteY7" fmla="*/ 5169 h 8382"/>
                <a:gd name="connsiteX8" fmla="*/ 20257 w 22352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52" h="8382">
                  <a:moveTo>
                    <a:pt x="20257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20257" y="2096"/>
                  </a:lnTo>
                  <a:cubicBezTo>
                    <a:pt x="21096" y="2096"/>
                    <a:pt x="21934" y="3493"/>
                    <a:pt x="21934" y="5169"/>
                  </a:cubicBezTo>
                  <a:lnTo>
                    <a:pt x="21934" y="5169"/>
                  </a:lnTo>
                  <a:cubicBezTo>
                    <a:pt x="21934" y="6846"/>
                    <a:pt x="21096" y="8243"/>
                    <a:pt x="20257" y="8243"/>
                  </a:cubicBezTo>
                  <a:close/>
                </a:path>
              </a:pathLst>
            </a:custGeom>
            <a:solidFill>
              <a:srgbClr val="E4E9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95" name="Forma libre 94">
              <a:extLst>
                <a:ext uri="{FF2B5EF4-FFF2-40B4-BE49-F238E27FC236}">
                  <a16:creationId xmlns:a16="http://schemas.microsoft.com/office/drawing/2014/main" id="{B4DB2120-CC81-1642-831C-50CD61603D37}"/>
                </a:ext>
              </a:extLst>
            </p:cNvPr>
            <p:cNvSpPr/>
            <p:nvPr/>
          </p:nvSpPr>
          <p:spPr>
            <a:xfrm>
              <a:off x="2096869" y="2202079"/>
              <a:ext cx="114559" cy="8382"/>
            </a:xfrm>
            <a:custGeom>
              <a:avLst/>
              <a:gdLst>
                <a:gd name="connsiteX0" fmla="*/ 111625 w 114558"/>
                <a:gd name="connsiteY0" fmla="*/ 8522 h 8382"/>
                <a:gd name="connsiteX1" fmla="*/ 2934 w 114558"/>
                <a:gd name="connsiteY1" fmla="*/ 8522 h 8382"/>
                <a:gd name="connsiteX2" fmla="*/ 2096 w 114558"/>
                <a:gd name="connsiteY2" fmla="*/ 7684 h 8382"/>
                <a:gd name="connsiteX3" fmla="*/ 2096 w 114558"/>
                <a:gd name="connsiteY3" fmla="*/ 2934 h 8382"/>
                <a:gd name="connsiteX4" fmla="*/ 2934 w 114558"/>
                <a:gd name="connsiteY4" fmla="*/ 2096 h 8382"/>
                <a:gd name="connsiteX5" fmla="*/ 111625 w 114558"/>
                <a:gd name="connsiteY5" fmla="*/ 2096 h 8382"/>
                <a:gd name="connsiteX6" fmla="*/ 112463 w 114558"/>
                <a:gd name="connsiteY6" fmla="*/ 2934 h 8382"/>
                <a:gd name="connsiteX7" fmla="*/ 112463 w 114558"/>
                <a:gd name="connsiteY7" fmla="*/ 7684 h 8382"/>
                <a:gd name="connsiteX8" fmla="*/ 111625 w 114558"/>
                <a:gd name="connsiteY8" fmla="*/ 8522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558" h="8382">
                  <a:moveTo>
                    <a:pt x="111625" y="8522"/>
                  </a:moveTo>
                  <a:lnTo>
                    <a:pt x="2934" y="8522"/>
                  </a:lnTo>
                  <a:cubicBezTo>
                    <a:pt x="2375" y="8522"/>
                    <a:pt x="2096" y="8243"/>
                    <a:pt x="2096" y="7684"/>
                  </a:cubicBezTo>
                  <a:lnTo>
                    <a:pt x="2096" y="2934"/>
                  </a:lnTo>
                  <a:cubicBezTo>
                    <a:pt x="2096" y="2375"/>
                    <a:pt x="2375" y="2096"/>
                    <a:pt x="2934" y="2096"/>
                  </a:cubicBezTo>
                  <a:lnTo>
                    <a:pt x="111625" y="2096"/>
                  </a:lnTo>
                  <a:cubicBezTo>
                    <a:pt x="112184" y="2096"/>
                    <a:pt x="112463" y="2375"/>
                    <a:pt x="112463" y="2934"/>
                  </a:cubicBezTo>
                  <a:lnTo>
                    <a:pt x="112463" y="7684"/>
                  </a:lnTo>
                  <a:cubicBezTo>
                    <a:pt x="112463" y="8243"/>
                    <a:pt x="112184" y="8522"/>
                    <a:pt x="111625" y="8522"/>
                  </a:cubicBezTo>
                  <a:close/>
                </a:path>
              </a:pathLst>
            </a:custGeom>
            <a:solidFill>
              <a:srgbClr val="E4E9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96" name="Forma libre 95">
              <a:extLst>
                <a:ext uri="{FF2B5EF4-FFF2-40B4-BE49-F238E27FC236}">
                  <a16:creationId xmlns:a16="http://schemas.microsoft.com/office/drawing/2014/main" id="{CCA1CBF6-E0A3-4A47-AEC2-A991218359E8}"/>
                </a:ext>
              </a:extLst>
            </p:cNvPr>
            <p:cNvSpPr/>
            <p:nvPr/>
          </p:nvSpPr>
          <p:spPr>
            <a:xfrm>
              <a:off x="2072560" y="2252653"/>
              <a:ext cx="22353" cy="8382"/>
            </a:xfrm>
            <a:custGeom>
              <a:avLst/>
              <a:gdLst>
                <a:gd name="connsiteX0" fmla="*/ 20257 w 22352"/>
                <a:gd name="connsiteY0" fmla="*/ 8243 h 8382"/>
                <a:gd name="connsiteX1" fmla="*/ 3772 w 22352"/>
                <a:gd name="connsiteY1" fmla="*/ 8243 h 8382"/>
                <a:gd name="connsiteX2" fmla="*/ 2096 w 22352"/>
                <a:gd name="connsiteY2" fmla="*/ 5169 h 8382"/>
                <a:gd name="connsiteX3" fmla="*/ 2096 w 22352"/>
                <a:gd name="connsiteY3" fmla="*/ 5169 h 8382"/>
                <a:gd name="connsiteX4" fmla="*/ 3772 w 22352"/>
                <a:gd name="connsiteY4" fmla="*/ 2096 h 8382"/>
                <a:gd name="connsiteX5" fmla="*/ 20257 w 22352"/>
                <a:gd name="connsiteY5" fmla="*/ 2096 h 8382"/>
                <a:gd name="connsiteX6" fmla="*/ 21934 w 22352"/>
                <a:gd name="connsiteY6" fmla="*/ 5169 h 8382"/>
                <a:gd name="connsiteX7" fmla="*/ 21934 w 22352"/>
                <a:gd name="connsiteY7" fmla="*/ 5169 h 8382"/>
                <a:gd name="connsiteX8" fmla="*/ 20257 w 22352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52" h="8382">
                  <a:moveTo>
                    <a:pt x="20257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20257" y="2096"/>
                  </a:lnTo>
                  <a:cubicBezTo>
                    <a:pt x="21096" y="2096"/>
                    <a:pt x="21934" y="3493"/>
                    <a:pt x="21934" y="5169"/>
                  </a:cubicBezTo>
                  <a:lnTo>
                    <a:pt x="21934" y="5169"/>
                  </a:lnTo>
                  <a:cubicBezTo>
                    <a:pt x="21934" y="6846"/>
                    <a:pt x="21096" y="8243"/>
                    <a:pt x="20257" y="8243"/>
                  </a:cubicBezTo>
                  <a:close/>
                </a:path>
              </a:pathLst>
            </a:custGeom>
            <a:solidFill>
              <a:srgbClr val="E4E9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97" name="Forma libre 96">
              <a:extLst>
                <a:ext uri="{FF2B5EF4-FFF2-40B4-BE49-F238E27FC236}">
                  <a16:creationId xmlns:a16="http://schemas.microsoft.com/office/drawing/2014/main" id="{E8033667-6498-8B48-8E28-64966D1764CA}"/>
                </a:ext>
              </a:extLst>
            </p:cNvPr>
            <p:cNvSpPr/>
            <p:nvPr/>
          </p:nvSpPr>
          <p:spPr>
            <a:xfrm>
              <a:off x="2162530" y="2252653"/>
              <a:ext cx="58676" cy="8382"/>
            </a:xfrm>
            <a:custGeom>
              <a:avLst/>
              <a:gdLst>
                <a:gd name="connsiteX0" fmla="*/ 55743 w 58676"/>
                <a:gd name="connsiteY0" fmla="*/ 8243 h 8382"/>
                <a:gd name="connsiteX1" fmla="*/ 3772 w 58676"/>
                <a:gd name="connsiteY1" fmla="*/ 8243 h 8382"/>
                <a:gd name="connsiteX2" fmla="*/ 2096 w 58676"/>
                <a:gd name="connsiteY2" fmla="*/ 5169 h 8382"/>
                <a:gd name="connsiteX3" fmla="*/ 2096 w 58676"/>
                <a:gd name="connsiteY3" fmla="*/ 5169 h 8382"/>
                <a:gd name="connsiteX4" fmla="*/ 3772 w 58676"/>
                <a:gd name="connsiteY4" fmla="*/ 2096 h 8382"/>
                <a:gd name="connsiteX5" fmla="*/ 55743 w 58676"/>
                <a:gd name="connsiteY5" fmla="*/ 2096 h 8382"/>
                <a:gd name="connsiteX6" fmla="*/ 57419 w 58676"/>
                <a:gd name="connsiteY6" fmla="*/ 5169 h 8382"/>
                <a:gd name="connsiteX7" fmla="*/ 57419 w 58676"/>
                <a:gd name="connsiteY7" fmla="*/ 5169 h 8382"/>
                <a:gd name="connsiteX8" fmla="*/ 55743 w 58676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8676" h="8382">
                  <a:moveTo>
                    <a:pt x="55743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55743" y="2096"/>
                  </a:lnTo>
                  <a:cubicBezTo>
                    <a:pt x="56581" y="2096"/>
                    <a:pt x="57419" y="3493"/>
                    <a:pt x="57419" y="5169"/>
                  </a:cubicBezTo>
                  <a:lnTo>
                    <a:pt x="57419" y="5169"/>
                  </a:lnTo>
                  <a:cubicBezTo>
                    <a:pt x="57140" y="6846"/>
                    <a:pt x="56581" y="8243"/>
                    <a:pt x="55743" y="8243"/>
                  </a:cubicBezTo>
                  <a:close/>
                </a:path>
              </a:pathLst>
            </a:custGeom>
            <a:solidFill>
              <a:srgbClr val="E4E9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98" name="Forma libre 97">
              <a:extLst>
                <a:ext uri="{FF2B5EF4-FFF2-40B4-BE49-F238E27FC236}">
                  <a16:creationId xmlns:a16="http://schemas.microsoft.com/office/drawing/2014/main" id="{2DA2BCD7-0689-1649-9A13-7F8393585F16}"/>
                </a:ext>
              </a:extLst>
            </p:cNvPr>
            <p:cNvSpPr/>
            <p:nvPr/>
          </p:nvSpPr>
          <p:spPr>
            <a:xfrm>
              <a:off x="2096869" y="2252653"/>
              <a:ext cx="44706" cy="8382"/>
            </a:xfrm>
            <a:custGeom>
              <a:avLst/>
              <a:gdLst>
                <a:gd name="connsiteX0" fmla="*/ 42890 w 44705"/>
                <a:gd name="connsiteY0" fmla="*/ 8243 h 8382"/>
                <a:gd name="connsiteX1" fmla="*/ 3772 w 44705"/>
                <a:gd name="connsiteY1" fmla="*/ 8243 h 8382"/>
                <a:gd name="connsiteX2" fmla="*/ 2096 w 44705"/>
                <a:gd name="connsiteY2" fmla="*/ 5169 h 8382"/>
                <a:gd name="connsiteX3" fmla="*/ 2096 w 44705"/>
                <a:gd name="connsiteY3" fmla="*/ 5169 h 8382"/>
                <a:gd name="connsiteX4" fmla="*/ 3772 w 44705"/>
                <a:gd name="connsiteY4" fmla="*/ 2096 h 8382"/>
                <a:gd name="connsiteX5" fmla="*/ 42890 w 44705"/>
                <a:gd name="connsiteY5" fmla="*/ 2096 h 8382"/>
                <a:gd name="connsiteX6" fmla="*/ 44566 w 44705"/>
                <a:gd name="connsiteY6" fmla="*/ 5169 h 8382"/>
                <a:gd name="connsiteX7" fmla="*/ 44566 w 44705"/>
                <a:gd name="connsiteY7" fmla="*/ 5169 h 8382"/>
                <a:gd name="connsiteX8" fmla="*/ 42890 w 44705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705" h="8382">
                  <a:moveTo>
                    <a:pt x="42890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42890" y="2096"/>
                  </a:lnTo>
                  <a:cubicBezTo>
                    <a:pt x="43728" y="2096"/>
                    <a:pt x="44566" y="3493"/>
                    <a:pt x="44566" y="5169"/>
                  </a:cubicBezTo>
                  <a:lnTo>
                    <a:pt x="44566" y="5169"/>
                  </a:lnTo>
                  <a:cubicBezTo>
                    <a:pt x="44566" y="6846"/>
                    <a:pt x="43728" y="8243"/>
                    <a:pt x="42890" y="8243"/>
                  </a:cubicBezTo>
                  <a:close/>
                </a:path>
              </a:pathLst>
            </a:custGeom>
            <a:solidFill>
              <a:srgbClr val="E4E9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99" name="Forma libre 98">
              <a:extLst>
                <a:ext uri="{FF2B5EF4-FFF2-40B4-BE49-F238E27FC236}">
                  <a16:creationId xmlns:a16="http://schemas.microsoft.com/office/drawing/2014/main" id="{60C62CFA-8700-6F40-992A-367DF73EC7C7}"/>
                </a:ext>
              </a:extLst>
            </p:cNvPr>
            <p:cNvSpPr/>
            <p:nvPr/>
          </p:nvSpPr>
          <p:spPr>
            <a:xfrm>
              <a:off x="2141295" y="2252653"/>
              <a:ext cx="22353" cy="8382"/>
            </a:xfrm>
            <a:custGeom>
              <a:avLst/>
              <a:gdLst>
                <a:gd name="connsiteX0" fmla="*/ 19140 w 22352"/>
                <a:gd name="connsiteY0" fmla="*/ 8243 h 8382"/>
                <a:gd name="connsiteX1" fmla="*/ 3772 w 22352"/>
                <a:gd name="connsiteY1" fmla="*/ 8243 h 8382"/>
                <a:gd name="connsiteX2" fmla="*/ 2096 w 22352"/>
                <a:gd name="connsiteY2" fmla="*/ 5169 h 8382"/>
                <a:gd name="connsiteX3" fmla="*/ 2096 w 22352"/>
                <a:gd name="connsiteY3" fmla="*/ 5169 h 8382"/>
                <a:gd name="connsiteX4" fmla="*/ 3772 w 22352"/>
                <a:gd name="connsiteY4" fmla="*/ 2096 h 8382"/>
                <a:gd name="connsiteX5" fmla="*/ 19140 w 22352"/>
                <a:gd name="connsiteY5" fmla="*/ 2096 h 8382"/>
                <a:gd name="connsiteX6" fmla="*/ 20816 w 22352"/>
                <a:gd name="connsiteY6" fmla="*/ 5169 h 8382"/>
                <a:gd name="connsiteX7" fmla="*/ 20816 w 22352"/>
                <a:gd name="connsiteY7" fmla="*/ 5169 h 8382"/>
                <a:gd name="connsiteX8" fmla="*/ 19140 w 22352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52" h="8382">
                  <a:moveTo>
                    <a:pt x="19140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19140" y="2096"/>
                  </a:lnTo>
                  <a:cubicBezTo>
                    <a:pt x="19978" y="2096"/>
                    <a:pt x="20816" y="3493"/>
                    <a:pt x="20816" y="5169"/>
                  </a:cubicBezTo>
                  <a:lnTo>
                    <a:pt x="20816" y="5169"/>
                  </a:lnTo>
                  <a:cubicBezTo>
                    <a:pt x="20816" y="6846"/>
                    <a:pt x="19978" y="8243"/>
                    <a:pt x="19140" y="8243"/>
                  </a:cubicBezTo>
                  <a:close/>
                </a:path>
              </a:pathLst>
            </a:custGeom>
            <a:solidFill>
              <a:srgbClr val="E4E9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00" name="Forma libre 99">
              <a:extLst>
                <a:ext uri="{FF2B5EF4-FFF2-40B4-BE49-F238E27FC236}">
                  <a16:creationId xmlns:a16="http://schemas.microsoft.com/office/drawing/2014/main" id="{7022F533-DBC4-8E47-8115-2404AB111151}"/>
                </a:ext>
              </a:extLst>
            </p:cNvPr>
            <p:cNvSpPr/>
            <p:nvPr/>
          </p:nvSpPr>
          <p:spPr>
            <a:xfrm>
              <a:off x="2097148" y="2265506"/>
              <a:ext cx="75441" cy="8382"/>
            </a:xfrm>
            <a:custGeom>
              <a:avLst/>
              <a:gdLst>
                <a:gd name="connsiteX0" fmla="*/ 74184 w 75441"/>
                <a:gd name="connsiteY0" fmla="*/ 8243 h 8382"/>
                <a:gd name="connsiteX1" fmla="*/ 2654 w 75441"/>
                <a:gd name="connsiteY1" fmla="*/ 8243 h 8382"/>
                <a:gd name="connsiteX2" fmla="*/ 2096 w 75441"/>
                <a:gd name="connsiteY2" fmla="*/ 7684 h 8382"/>
                <a:gd name="connsiteX3" fmla="*/ 2096 w 75441"/>
                <a:gd name="connsiteY3" fmla="*/ 2654 h 8382"/>
                <a:gd name="connsiteX4" fmla="*/ 2654 w 75441"/>
                <a:gd name="connsiteY4" fmla="*/ 2096 h 8382"/>
                <a:gd name="connsiteX5" fmla="*/ 74184 w 75441"/>
                <a:gd name="connsiteY5" fmla="*/ 2096 h 8382"/>
                <a:gd name="connsiteX6" fmla="*/ 74742 w 75441"/>
                <a:gd name="connsiteY6" fmla="*/ 2654 h 8382"/>
                <a:gd name="connsiteX7" fmla="*/ 74742 w 75441"/>
                <a:gd name="connsiteY7" fmla="*/ 7684 h 8382"/>
                <a:gd name="connsiteX8" fmla="*/ 74184 w 75441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5441" h="8382">
                  <a:moveTo>
                    <a:pt x="74184" y="8243"/>
                  </a:moveTo>
                  <a:lnTo>
                    <a:pt x="2654" y="8243"/>
                  </a:lnTo>
                  <a:cubicBezTo>
                    <a:pt x="2375" y="8243"/>
                    <a:pt x="2096" y="7963"/>
                    <a:pt x="2096" y="7684"/>
                  </a:cubicBezTo>
                  <a:lnTo>
                    <a:pt x="2096" y="2654"/>
                  </a:lnTo>
                  <a:cubicBezTo>
                    <a:pt x="2096" y="2375"/>
                    <a:pt x="2375" y="2096"/>
                    <a:pt x="2654" y="2096"/>
                  </a:cubicBezTo>
                  <a:lnTo>
                    <a:pt x="74184" y="2096"/>
                  </a:lnTo>
                  <a:cubicBezTo>
                    <a:pt x="74463" y="2096"/>
                    <a:pt x="74742" y="2375"/>
                    <a:pt x="74742" y="2654"/>
                  </a:cubicBezTo>
                  <a:lnTo>
                    <a:pt x="74742" y="7684"/>
                  </a:lnTo>
                  <a:cubicBezTo>
                    <a:pt x="74742" y="7963"/>
                    <a:pt x="74463" y="8243"/>
                    <a:pt x="74184" y="8243"/>
                  </a:cubicBezTo>
                  <a:close/>
                </a:path>
              </a:pathLst>
            </a:custGeom>
            <a:solidFill>
              <a:srgbClr val="FCC25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01" name="Forma libre 100">
              <a:extLst>
                <a:ext uri="{FF2B5EF4-FFF2-40B4-BE49-F238E27FC236}">
                  <a16:creationId xmlns:a16="http://schemas.microsoft.com/office/drawing/2014/main" id="{879B43B4-75D4-0D4F-B577-C182D20E20DA}"/>
                </a:ext>
              </a:extLst>
            </p:cNvPr>
            <p:cNvSpPr/>
            <p:nvPr/>
          </p:nvSpPr>
          <p:spPr>
            <a:xfrm>
              <a:off x="2162530" y="2215212"/>
              <a:ext cx="53088" cy="8382"/>
            </a:xfrm>
            <a:custGeom>
              <a:avLst/>
              <a:gdLst>
                <a:gd name="connsiteX0" fmla="*/ 52110 w 53088"/>
                <a:gd name="connsiteY0" fmla="*/ 8522 h 8382"/>
                <a:gd name="connsiteX1" fmla="*/ 2934 w 53088"/>
                <a:gd name="connsiteY1" fmla="*/ 8522 h 8382"/>
                <a:gd name="connsiteX2" fmla="*/ 2096 w 53088"/>
                <a:gd name="connsiteY2" fmla="*/ 7684 h 8382"/>
                <a:gd name="connsiteX3" fmla="*/ 2096 w 53088"/>
                <a:gd name="connsiteY3" fmla="*/ 2934 h 8382"/>
                <a:gd name="connsiteX4" fmla="*/ 2934 w 53088"/>
                <a:gd name="connsiteY4" fmla="*/ 2096 h 8382"/>
                <a:gd name="connsiteX5" fmla="*/ 52110 w 53088"/>
                <a:gd name="connsiteY5" fmla="*/ 2096 h 8382"/>
                <a:gd name="connsiteX6" fmla="*/ 52948 w 53088"/>
                <a:gd name="connsiteY6" fmla="*/ 2934 h 8382"/>
                <a:gd name="connsiteX7" fmla="*/ 52948 w 53088"/>
                <a:gd name="connsiteY7" fmla="*/ 7684 h 8382"/>
                <a:gd name="connsiteX8" fmla="*/ 52110 w 53088"/>
                <a:gd name="connsiteY8" fmla="*/ 8522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3088" h="8382">
                  <a:moveTo>
                    <a:pt x="52110" y="8522"/>
                  </a:moveTo>
                  <a:lnTo>
                    <a:pt x="2934" y="8522"/>
                  </a:lnTo>
                  <a:cubicBezTo>
                    <a:pt x="2375" y="8522"/>
                    <a:pt x="2096" y="8243"/>
                    <a:pt x="2096" y="7684"/>
                  </a:cubicBezTo>
                  <a:lnTo>
                    <a:pt x="2096" y="2934"/>
                  </a:lnTo>
                  <a:cubicBezTo>
                    <a:pt x="2096" y="2375"/>
                    <a:pt x="2375" y="2096"/>
                    <a:pt x="2934" y="2096"/>
                  </a:cubicBezTo>
                  <a:lnTo>
                    <a:pt x="52110" y="2096"/>
                  </a:lnTo>
                  <a:cubicBezTo>
                    <a:pt x="52669" y="2096"/>
                    <a:pt x="52948" y="2375"/>
                    <a:pt x="52948" y="2934"/>
                  </a:cubicBezTo>
                  <a:lnTo>
                    <a:pt x="52948" y="7684"/>
                  </a:lnTo>
                  <a:cubicBezTo>
                    <a:pt x="52948" y="8243"/>
                    <a:pt x="52390" y="8522"/>
                    <a:pt x="52110" y="8522"/>
                  </a:cubicBezTo>
                  <a:close/>
                </a:path>
              </a:pathLst>
            </a:custGeom>
            <a:solidFill>
              <a:srgbClr val="EB5C9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02" name="Forma libre 101">
              <a:extLst>
                <a:ext uri="{FF2B5EF4-FFF2-40B4-BE49-F238E27FC236}">
                  <a16:creationId xmlns:a16="http://schemas.microsoft.com/office/drawing/2014/main" id="{BB9331F8-66F3-2544-8A88-3CFBEF415DF9}"/>
                </a:ext>
              </a:extLst>
            </p:cNvPr>
            <p:cNvSpPr/>
            <p:nvPr/>
          </p:nvSpPr>
          <p:spPr>
            <a:xfrm>
              <a:off x="2096869" y="2215491"/>
              <a:ext cx="44706" cy="8382"/>
            </a:xfrm>
            <a:custGeom>
              <a:avLst/>
              <a:gdLst>
                <a:gd name="connsiteX0" fmla="*/ 42890 w 44705"/>
                <a:gd name="connsiteY0" fmla="*/ 8243 h 8382"/>
                <a:gd name="connsiteX1" fmla="*/ 3772 w 44705"/>
                <a:gd name="connsiteY1" fmla="*/ 8243 h 8382"/>
                <a:gd name="connsiteX2" fmla="*/ 2096 w 44705"/>
                <a:gd name="connsiteY2" fmla="*/ 5169 h 8382"/>
                <a:gd name="connsiteX3" fmla="*/ 2096 w 44705"/>
                <a:gd name="connsiteY3" fmla="*/ 5169 h 8382"/>
                <a:gd name="connsiteX4" fmla="*/ 3772 w 44705"/>
                <a:gd name="connsiteY4" fmla="*/ 2096 h 8382"/>
                <a:gd name="connsiteX5" fmla="*/ 42890 w 44705"/>
                <a:gd name="connsiteY5" fmla="*/ 2096 h 8382"/>
                <a:gd name="connsiteX6" fmla="*/ 44566 w 44705"/>
                <a:gd name="connsiteY6" fmla="*/ 5169 h 8382"/>
                <a:gd name="connsiteX7" fmla="*/ 44566 w 44705"/>
                <a:gd name="connsiteY7" fmla="*/ 5169 h 8382"/>
                <a:gd name="connsiteX8" fmla="*/ 42890 w 44705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705" h="8382">
                  <a:moveTo>
                    <a:pt x="42890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42890" y="2096"/>
                  </a:lnTo>
                  <a:cubicBezTo>
                    <a:pt x="43728" y="2096"/>
                    <a:pt x="44566" y="3493"/>
                    <a:pt x="44566" y="5169"/>
                  </a:cubicBezTo>
                  <a:lnTo>
                    <a:pt x="44566" y="5169"/>
                  </a:lnTo>
                  <a:cubicBezTo>
                    <a:pt x="44566" y="6846"/>
                    <a:pt x="43728" y="8243"/>
                    <a:pt x="42890" y="8243"/>
                  </a:cubicBezTo>
                  <a:close/>
                </a:path>
              </a:pathLst>
            </a:custGeom>
            <a:solidFill>
              <a:srgbClr val="FCC25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03" name="Forma libre 102">
              <a:extLst>
                <a:ext uri="{FF2B5EF4-FFF2-40B4-BE49-F238E27FC236}">
                  <a16:creationId xmlns:a16="http://schemas.microsoft.com/office/drawing/2014/main" id="{FBBC49FE-49E9-5848-8CE4-8169DA5A73FF}"/>
                </a:ext>
              </a:extLst>
            </p:cNvPr>
            <p:cNvSpPr/>
            <p:nvPr/>
          </p:nvSpPr>
          <p:spPr>
            <a:xfrm>
              <a:off x="2141295" y="2215491"/>
              <a:ext cx="22353" cy="8382"/>
            </a:xfrm>
            <a:custGeom>
              <a:avLst/>
              <a:gdLst>
                <a:gd name="connsiteX0" fmla="*/ 19140 w 22352"/>
                <a:gd name="connsiteY0" fmla="*/ 8243 h 8382"/>
                <a:gd name="connsiteX1" fmla="*/ 3772 w 22352"/>
                <a:gd name="connsiteY1" fmla="*/ 8243 h 8382"/>
                <a:gd name="connsiteX2" fmla="*/ 2096 w 22352"/>
                <a:gd name="connsiteY2" fmla="*/ 5169 h 8382"/>
                <a:gd name="connsiteX3" fmla="*/ 2096 w 22352"/>
                <a:gd name="connsiteY3" fmla="*/ 5169 h 8382"/>
                <a:gd name="connsiteX4" fmla="*/ 3772 w 22352"/>
                <a:gd name="connsiteY4" fmla="*/ 2096 h 8382"/>
                <a:gd name="connsiteX5" fmla="*/ 19140 w 22352"/>
                <a:gd name="connsiteY5" fmla="*/ 2096 h 8382"/>
                <a:gd name="connsiteX6" fmla="*/ 20816 w 22352"/>
                <a:gd name="connsiteY6" fmla="*/ 5169 h 8382"/>
                <a:gd name="connsiteX7" fmla="*/ 20816 w 22352"/>
                <a:gd name="connsiteY7" fmla="*/ 5169 h 8382"/>
                <a:gd name="connsiteX8" fmla="*/ 19140 w 22352"/>
                <a:gd name="connsiteY8" fmla="*/ 8243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52" h="8382">
                  <a:moveTo>
                    <a:pt x="19140" y="8243"/>
                  </a:moveTo>
                  <a:lnTo>
                    <a:pt x="3772" y="8243"/>
                  </a:lnTo>
                  <a:cubicBezTo>
                    <a:pt x="2934" y="8243"/>
                    <a:pt x="2096" y="6846"/>
                    <a:pt x="2096" y="5169"/>
                  </a:cubicBezTo>
                  <a:lnTo>
                    <a:pt x="2096" y="5169"/>
                  </a:lnTo>
                  <a:cubicBezTo>
                    <a:pt x="2096" y="3493"/>
                    <a:pt x="2934" y="2096"/>
                    <a:pt x="3772" y="2096"/>
                  </a:cubicBezTo>
                  <a:lnTo>
                    <a:pt x="19140" y="2096"/>
                  </a:lnTo>
                  <a:cubicBezTo>
                    <a:pt x="19978" y="2096"/>
                    <a:pt x="20816" y="3493"/>
                    <a:pt x="20816" y="5169"/>
                  </a:cubicBezTo>
                  <a:lnTo>
                    <a:pt x="20816" y="5169"/>
                  </a:lnTo>
                  <a:cubicBezTo>
                    <a:pt x="20816" y="6846"/>
                    <a:pt x="19978" y="8243"/>
                    <a:pt x="19140" y="8243"/>
                  </a:cubicBezTo>
                  <a:close/>
                </a:path>
              </a:pathLst>
            </a:custGeom>
            <a:solidFill>
              <a:srgbClr val="FCC25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04" name="Forma libre 103">
              <a:extLst>
                <a:ext uri="{FF2B5EF4-FFF2-40B4-BE49-F238E27FC236}">
                  <a16:creationId xmlns:a16="http://schemas.microsoft.com/office/drawing/2014/main" id="{10610168-5CAE-844C-AD17-9005B6984FF9}"/>
                </a:ext>
              </a:extLst>
            </p:cNvPr>
            <p:cNvSpPr/>
            <p:nvPr/>
          </p:nvSpPr>
          <p:spPr>
            <a:xfrm>
              <a:off x="2210869" y="1939153"/>
              <a:ext cx="106176" cy="106176"/>
            </a:xfrm>
            <a:custGeom>
              <a:avLst/>
              <a:gdLst>
                <a:gd name="connsiteX0" fmla="*/ 106037 w 106176"/>
                <a:gd name="connsiteY0" fmla="*/ 54066 h 106176"/>
                <a:gd name="connsiteX1" fmla="*/ 54066 w 106176"/>
                <a:gd name="connsiteY1" fmla="*/ 106037 h 106176"/>
                <a:gd name="connsiteX2" fmla="*/ 2096 w 106176"/>
                <a:gd name="connsiteY2" fmla="*/ 54066 h 106176"/>
                <a:gd name="connsiteX3" fmla="*/ 54066 w 106176"/>
                <a:gd name="connsiteY3" fmla="*/ 2096 h 106176"/>
                <a:gd name="connsiteX4" fmla="*/ 106037 w 106176"/>
                <a:gd name="connsiteY4" fmla="*/ 54066 h 106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176" h="106176">
                  <a:moveTo>
                    <a:pt x="106037" y="54066"/>
                  </a:moveTo>
                  <a:cubicBezTo>
                    <a:pt x="106037" y="82769"/>
                    <a:pt x="82769" y="106037"/>
                    <a:pt x="54066" y="106037"/>
                  </a:cubicBezTo>
                  <a:cubicBezTo>
                    <a:pt x="25364" y="106037"/>
                    <a:pt x="2096" y="82769"/>
                    <a:pt x="2096" y="54066"/>
                  </a:cubicBezTo>
                  <a:cubicBezTo>
                    <a:pt x="2096" y="25364"/>
                    <a:pt x="25364" y="2096"/>
                    <a:pt x="54066" y="2096"/>
                  </a:cubicBezTo>
                  <a:cubicBezTo>
                    <a:pt x="82769" y="2096"/>
                    <a:pt x="106037" y="25364"/>
                    <a:pt x="106037" y="54066"/>
                  </a:cubicBezTo>
                  <a:close/>
                </a:path>
              </a:pathLst>
            </a:custGeom>
            <a:solidFill>
              <a:srgbClr val="CB62A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05" name="Forma libre 104">
              <a:extLst>
                <a:ext uri="{FF2B5EF4-FFF2-40B4-BE49-F238E27FC236}">
                  <a16:creationId xmlns:a16="http://schemas.microsoft.com/office/drawing/2014/main" id="{4F0D2DB7-E037-6E45-9F85-810E9B1E0EEB}"/>
                </a:ext>
              </a:extLst>
            </p:cNvPr>
            <p:cNvSpPr/>
            <p:nvPr/>
          </p:nvSpPr>
          <p:spPr>
            <a:xfrm>
              <a:off x="2229589" y="1978550"/>
              <a:ext cx="33529" cy="33529"/>
            </a:xfrm>
            <a:custGeom>
              <a:avLst/>
              <a:gdLst>
                <a:gd name="connsiteX0" fmla="*/ 31713 w 33529"/>
                <a:gd name="connsiteY0" fmla="*/ 9640 h 33529"/>
                <a:gd name="connsiteX1" fmla="*/ 11037 w 33529"/>
                <a:gd name="connsiteY1" fmla="*/ 17184 h 33529"/>
                <a:gd name="connsiteX2" fmla="*/ 31713 w 33529"/>
                <a:gd name="connsiteY2" fmla="*/ 24728 h 33529"/>
                <a:gd name="connsiteX3" fmla="*/ 31713 w 33529"/>
                <a:gd name="connsiteY3" fmla="*/ 32551 h 33529"/>
                <a:gd name="connsiteX4" fmla="*/ 2096 w 33529"/>
                <a:gd name="connsiteY4" fmla="*/ 21375 h 33529"/>
                <a:gd name="connsiteX5" fmla="*/ 2096 w 33529"/>
                <a:gd name="connsiteY5" fmla="*/ 13272 h 33529"/>
                <a:gd name="connsiteX6" fmla="*/ 31713 w 33529"/>
                <a:gd name="connsiteY6" fmla="*/ 2096 h 33529"/>
                <a:gd name="connsiteX7" fmla="*/ 31713 w 33529"/>
                <a:gd name="connsiteY7" fmla="*/ 9640 h 335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529" h="33529">
                  <a:moveTo>
                    <a:pt x="31713" y="9640"/>
                  </a:moveTo>
                  <a:lnTo>
                    <a:pt x="11037" y="17184"/>
                  </a:lnTo>
                  <a:lnTo>
                    <a:pt x="31713" y="24728"/>
                  </a:lnTo>
                  <a:lnTo>
                    <a:pt x="31713" y="32551"/>
                  </a:lnTo>
                  <a:lnTo>
                    <a:pt x="2096" y="21375"/>
                  </a:lnTo>
                  <a:lnTo>
                    <a:pt x="2096" y="13272"/>
                  </a:lnTo>
                  <a:lnTo>
                    <a:pt x="31713" y="2096"/>
                  </a:lnTo>
                  <a:lnTo>
                    <a:pt x="31713" y="9640"/>
                  </a:lnTo>
                  <a:close/>
                </a:path>
              </a:pathLst>
            </a:custGeom>
            <a:solidFill>
              <a:srgbClr val="FAFCF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06" name="Forma libre 105">
              <a:extLst>
                <a:ext uri="{FF2B5EF4-FFF2-40B4-BE49-F238E27FC236}">
                  <a16:creationId xmlns:a16="http://schemas.microsoft.com/office/drawing/2014/main" id="{165C0DC9-AD34-0D49-A58A-6CDD9A34D2E2}"/>
                </a:ext>
              </a:extLst>
            </p:cNvPr>
            <p:cNvSpPr/>
            <p:nvPr/>
          </p:nvSpPr>
          <p:spPr>
            <a:xfrm>
              <a:off x="2265913" y="1978550"/>
              <a:ext cx="33529" cy="33529"/>
            </a:xfrm>
            <a:custGeom>
              <a:avLst/>
              <a:gdLst>
                <a:gd name="connsiteX0" fmla="*/ 2096 w 33529"/>
                <a:gd name="connsiteY0" fmla="*/ 2096 h 33529"/>
                <a:gd name="connsiteX1" fmla="*/ 31713 w 33529"/>
                <a:gd name="connsiteY1" fmla="*/ 13272 h 33529"/>
                <a:gd name="connsiteX2" fmla="*/ 31713 w 33529"/>
                <a:gd name="connsiteY2" fmla="*/ 21375 h 33529"/>
                <a:gd name="connsiteX3" fmla="*/ 2096 w 33529"/>
                <a:gd name="connsiteY3" fmla="*/ 32551 h 33529"/>
                <a:gd name="connsiteX4" fmla="*/ 2096 w 33529"/>
                <a:gd name="connsiteY4" fmla="*/ 24728 h 33529"/>
                <a:gd name="connsiteX5" fmla="*/ 22772 w 33529"/>
                <a:gd name="connsiteY5" fmla="*/ 17184 h 33529"/>
                <a:gd name="connsiteX6" fmla="*/ 2096 w 33529"/>
                <a:gd name="connsiteY6" fmla="*/ 9640 h 33529"/>
                <a:gd name="connsiteX7" fmla="*/ 2096 w 33529"/>
                <a:gd name="connsiteY7" fmla="*/ 2096 h 335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529" h="33529">
                  <a:moveTo>
                    <a:pt x="2096" y="2096"/>
                  </a:moveTo>
                  <a:lnTo>
                    <a:pt x="31713" y="13272"/>
                  </a:lnTo>
                  <a:lnTo>
                    <a:pt x="31713" y="21375"/>
                  </a:lnTo>
                  <a:lnTo>
                    <a:pt x="2096" y="32551"/>
                  </a:lnTo>
                  <a:lnTo>
                    <a:pt x="2096" y="24728"/>
                  </a:lnTo>
                  <a:lnTo>
                    <a:pt x="22772" y="17184"/>
                  </a:lnTo>
                  <a:lnTo>
                    <a:pt x="2096" y="9640"/>
                  </a:lnTo>
                  <a:lnTo>
                    <a:pt x="2096" y="2096"/>
                  </a:lnTo>
                  <a:close/>
                </a:path>
              </a:pathLst>
            </a:custGeom>
            <a:solidFill>
              <a:srgbClr val="FAFCF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07" name="Forma libre 106">
              <a:extLst>
                <a:ext uri="{FF2B5EF4-FFF2-40B4-BE49-F238E27FC236}">
                  <a16:creationId xmlns:a16="http://schemas.microsoft.com/office/drawing/2014/main" id="{37D44EAD-8309-9C47-8803-CAD2F430CF63}"/>
                </a:ext>
              </a:extLst>
            </p:cNvPr>
            <p:cNvSpPr/>
            <p:nvPr/>
          </p:nvSpPr>
          <p:spPr>
            <a:xfrm>
              <a:off x="1808378" y="2689115"/>
              <a:ext cx="234705" cy="234705"/>
            </a:xfrm>
            <a:custGeom>
              <a:avLst/>
              <a:gdLst>
                <a:gd name="connsiteX0" fmla="*/ 187466 w 234705"/>
                <a:gd name="connsiteY0" fmla="*/ 71820 h 234705"/>
                <a:gd name="connsiteX1" fmla="*/ 165293 w 234705"/>
                <a:gd name="connsiteY1" fmla="*/ 187466 h 234705"/>
                <a:gd name="connsiteX2" fmla="*/ 49647 w 234705"/>
                <a:gd name="connsiteY2" fmla="*/ 165293 h 234705"/>
                <a:gd name="connsiteX3" fmla="*/ 71820 w 234705"/>
                <a:gd name="connsiteY3" fmla="*/ 49647 h 234705"/>
                <a:gd name="connsiteX4" fmla="*/ 187466 w 234705"/>
                <a:gd name="connsiteY4" fmla="*/ 71820 h 2347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4705" h="234705">
                  <a:moveTo>
                    <a:pt x="187466" y="71820"/>
                  </a:moveTo>
                  <a:cubicBezTo>
                    <a:pt x="213278" y="109878"/>
                    <a:pt x="203351" y="161655"/>
                    <a:pt x="165293" y="187466"/>
                  </a:cubicBezTo>
                  <a:cubicBezTo>
                    <a:pt x="127235" y="213278"/>
                    <a:pt x="75459" y="203351"/>
                    <a:pt x="49647" y="165293"/>
                  </a:cubicBezTo>
                  <a:cubicBezTo>
                    <a:pt x="23835" y="127235"/>
                    <a:pt x="33763" y="75459"/>
                    <a:pt x="71820" y="49647"/>
                  </a:cubicBezTo>
                  <a:cubicBezTo>
                    <a:pt x="109878" y="23835"/>
                    <a:pt x="161655" y="33763"/>
                    <a:pt x="187466" y="71820"/>
                  </a:cubicBezTo>
                  <a:close/>
                </a:path>
              </a:pathLst>
            </a:custGeom>
            <a:solidFill>
              <a:srgbClr val="FCC14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08" name="Forma libre 107">
              <a:extLst>
                <a:ext uri="{FF2B5EF4-FFF2-40B4-BE49-F238E27FC236}">
                  <a16:creationId xmlns:a16="http://schemas.microsoft.com/office/drawing/2014/main" id="{03EF6318-4992-DD41-8AB5-C3AEEC394BE8}"/>
                </a:ext>
              </a:extLst>
            </p:cNvPr>
            <p:cNvSpPr/>
            <p:nvPr/>
          </p:nvSpPr>
          <p:spPr>
            <a:xfrm>
              <a:off x="1880884" y="2761460"/>
              <a:ext cx="92206" cy="92206"/>
            </a:xfrm>
            <a:custGeom>
              <a:avLst/>
              <a:gdLst>
                <a:gd name="connsiteX0" fmla="*/ 90110 w 92205"/>
                <a:gd name="connsiteY0" fmla="*/ 41213 h 92205"/>
                <a:gd name="connsiteX1" fmla="*/ 87595 w 92205"/>
                <a:gd name="connsiteY1" fmla="*/ 55463 h 92205"/>
                <a:gd name="connsiteX2" fmla="*/ 80610 w 92205"/>
                <a:gd name="connsiteY2" fmla="*/ 65522 h 92205"/>
                <a:gd name="connsiteX3" fmla="*/ 69992 w 92205"/>
                <a:gd name="connsiteY3" fmla="*/ 69154 h 92205"/>
                <a:gd name="connsiteX4" fmla="*/ 63007 w 92205"/>
                <a:gd name="connsiteY4" fmla="*/ 67198 h 92205"/>
                <a:gd name="connsiteX5" fmla="*/ 58537 w 92205"/>
                <a:gd name="connsiteY5" fmla="*/ 62169 h 92205"/>
                <a:gd name="connsiteX6" fmla="*/ 57698 w 92205"/>
                <a:gd name="connsiteY6" fmla="*/ 62169 h 92205"/>
                <a:gd name="connsiteX7" fmla="*/ 42890 w 92205"/>
                <a:gd name="connsiteY7" fmla="*/ 69154 h 92205"/>
                <a:gd name="connsiteX8" fmla="*/ 27801 w 92205"/>
                <a:gd name="connsiteY8" fmla="*/ 63287 h 92205"/>
                <a:gd name="connsiteX9" fmla="*/ 22213 w 92205"/>
                <a:gd name="connsiteY9" fmla="*/ 47640 h 92205"/>
                <a:gd name="connsiteX10" fmla="*/ 29478 w 92205"/>
                <a:gd name="connsiteY10" fmla="*/ 29478 h 92205"/>
                <a:gd name="connsiteX11" fmla="*/ 48198 w 92205"/>
                <a:gd name="connsiteY11" fmla="*/ 22493 h 92205"/>
                <a:gd name="connsiteX12" fmla="*/ 58257 w 92205"/>
                <a:gd name="connsiteY12" fmla="*/ 23331 h 92205"/>
                <a:gd name="connsiteX13" fmla="*/ 67478 w 92205"/>
                <a:gd name="connsiteY13" fmla="*/ 25566 h 92205"/>
                <a:gd name="connsiteX14" fmla="*/ 66360 w 92205"/>
                <a:gd name="connsiteY14" fmla="*/ 51831 h 92205"/>
                <a:gd name="connsiteX15" fmla="*/ 70551 w 92205"/>
                <a:gd name="connsiteY15" fmla="*/ 59375 h 92205"/>
                <a:gd name="connsiteX16" fmla="*/ 76140 w 92205"/>
                <a:gd name="connsiteY16" fmla="*/ 54345 h 92205"/>
                <a:gd name="connsiteX17" fmla="*/ 78095 w 92205"/>
                <a:gd name="connsiteY17" fmla="*/ 41213 h 92205"/>
                <a:gd name="connsiteX18" fmla="*/ 74463 w 92205"/>
                <a:gd name="connsiteY18" fmla="*/ 25846 h 92205"/>
                <a:gd name="connsiteX19" fmla="*/ 64404 w 92205"/>
                <a:gd name="connsiteY19" fmla="*/ 15787 h 92205"/>
                <a:gd name="connsiteX20" fmla="*/ 49595 w 92205"/>
                <a:gd name="connsiteY20" fmla="*/ 12154 h 92205"/>
                <a:gd name="connsiteX21" fmla="*/ 30595 w 92205"/>
                <a:gd name="connsiteY21" fmla="*/ 16625 h 92205"/>
                <a:gd name="connsiteX22" fmla="*/ 18301 w 92205"/>
                <a:gd name="connsiteY22" fmla="*/ 29478 h 92205"/>
                <a:gd name="connsiteX23" fmla="*/ 14110 w 92205"/>
                <a:gd name="connsiteY23" fmla="*/ 49037 h 92205"/>
                <a:gd name="connsiteX24" fmla="*/ 21934 w 92205"/>
                <a:gd name="connsiteY24" fmla="*/ 71948 h 92205"/>
                <a:gd name="connsiteX25" fmla="*/ 44845 w 92205"/>
                <a:gd name="connsiteY25" fmla="*/ 79772 h 92205"/>
                <a:gd name="connsiteX26" fmla="*/ 57419 w 92205"/>
                <a:gd name="connsiteY26" fmla="*/ 78375 h 92205"/>
                <a:gd name="connsiteX27" fmla="*/ 70831 w 92205"/>
                <a:gd name="connsiteY27" fmla="*/ 74742 h 92205"/>
                <a:gd name="connsiteX28" fmla="*/ 70831 w 92205"/>
                <a:gd name="connsiteY28" fmla="*/ 85081 h 92205"/>
                <a:gd name="connsiteX29" fmla="*/ 45404 w 92205"/>
                <a:gd name="connsiteY29" fmla="*/ 90110 h 92205"/>
                <a:gd name="connsiteX30" fmla="*/ 13551 w 92205"/>
                <a:gd name="connsiteY30" fmla="*/ 79213 h 92205"/>
                <a:gd name="connsiteX31" fmla="*/ 2096 w 92205"/>
                <a:gd name="connsiteY31" fmla="*/ 49316 h 92205"/>
                <a:gd name="connsiteX32" fmla="*/ 7963 w 92205"/>
                <a:gd name="connsiteY32" fmla="*/ 25287 h 92205"/>
                <a:gd name="connsiteX33" fmla="*/ 24728 w 92205"/>
                <a:gd name="connsiteY33" fmla="*/ 8243 h 92205"/>
                <a:gd name="connsiteX34" fmla="*/ 49595 w 92205"/>
                <a:gd name="connsiteY34" fmla="*/ 2096 h 92205"/>
                <a:gd name="connsiteX35" fmla="*/ 70831 w 92205"/>
                <a:gd name="connsiteY35" fmla="*/ 6846 h 92205"/>
                <a:gd name="connsiteX36" fmla="*/ 85081 w 92205"/>
                <a:gd name="connsiteY36" fmla="*/ 20537 h 92205"/>
                <a:gd name="connsiteX37" fmla="*/ 90110 w 92205"/>
                <a:gd name="connsiteY37" fmla="*/ 41213 h 92205"/>
                <a:gd name="connsiteX38" fmla="*/ 34787 w 92205"/>
                <a:gd name="connsiteY38" fmla="*/ 48198 h 92205"/>
                <a:gd name="connsiteX39" fmla="*/ 44007 w 92205"/>
                <a:gd name="connsiteY39" fmla="*/ 59654 h 92205"/>
                <a:gd name="connsiteX40" fmla="*/ 51272 w 92205"/>
                <a:gd name="connsiteY40" fmla="*/ 56301 h 92205"/>
                <a:gd name="connsiteX41" fmla="*/ 54345 w 92205"/>
                <a:gd name="connsiteY41" fmla="*/ 45125 h 92205"/>
                <a:gd name="connsiteX42" fmla="*/ 55184 w 92205"/>
                <a:gd name="connsiteY42" fmla="*/ 33110 h 92205"/>
                <a:gd name="connsiteX43" fmla="*/ 49037 w 92205"/>
                <a:gd name="connsiteY43" fmla="*/ 32551 h 92205"/>
                <a:gd name="connsiteX44" fmla="*/ 38698 w 92205"/>
                <a:gd name="connsiteY44" fmla="*/ 36743 h 92205"/>
                <a:gd name="connsiteX45" fmla="*/ 34787 w 92205"/>
                <a:gd name="connsiteY45" fmla="*/ 48198 h 92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92205" h="92205">
                  <a:moveTo>
                    <a:pt x="90110" y="41213"/>
                  </a:moveTo>
                  <a:cubicBezTo>
                    <a:pt x="90110" y="46243"/>
                    <a:pt x="89272" y="50993"/>
                    <a:pt x="87595" y="55463"/>
                  </a:cubicBezTo>
                  <a:cubicBezTo>
                    <a:pt x="85919" y="59654"/>
                    <a:pt x="83684" y="63007"/>
                    <a:pt x="80610" y="65522"/>
                  </a:cubicBezTo>
                  <a:cubicBezTo>
                    <a:pt x="77537" y="68037"/>
                    <a:pt x="74184" y="69154"/>
                    <a:pt x="69992" y="69154"/>
                  </a:cubicBezTo>
                  <a:cubicBezTo>
                    <a:pt x="67198" y="69154"/>
                    <a:pt x="64963" y="68595"/>
                    <a:pt x="63007" y="67198"/>
                  </a:cubicBezTo>
                  <a:cubicBezTo>
                    <a:pt x="61051" y="65801"/>
                    <a:pt x="59375" y="64125"/>
                    <a:pt x="58537" y="62169"/>
                  </a:cubicBezTo>
                  <a:lnTo>
                    <a:pt x="57698" y="62169"/>
                  </a:lnTo>
                  <a:cubicBezTo>
                    <a:pt x="53787" y="66919"/>
                    <a:pt x="48757" y="69154"/>
                    <a:pt x="42890" y="69154"/>
                  </a:cubicBezTo>
                  <a:cubicBezTo>
                    <a:pt x="36463" y="69154"/>
                    <a:pt x="31434" y="67198"/>
                    <a:pt x="27801" y="63287"/>
                  </a:cubicBezTo>
                  <a:cubicBezTo>
                    <a:pt x="24169" y="59375"/>
                    <a:pt x="22213" y="54345"/>
                    <a:pt x="22213" y="47640"/>
                  </a:cubicBezTo>
                  <a:cubicBezTo>
                    <a:pt x="22213" y="40095"/>
                    <a:pt x="24728" y="33948"/>
                    <a:pt x="29478" y="29478"/>
                  </a:cubicBezTo>
                  <a:cubicBezTo>
                    <a:pt x="34228" y="24728"/>
                    <a:pt x="40654" y="22493"/>
                    <a:pt x="48198" y="22493"/>
                  </a:cubicBezTo>
                  <a:cubicBezTo>
                    <a:pt x="51272" y="22493"/>
                    <a:pt x="54625" y="22772"/>
                    <a:pt x="58257" y="23331"/>
                  </a:cubicBezTo>
                  <a:cubicBezTo>
                    <a:pt x="61890" y="23890"/>
                    <a:pt x="64963" y="24728"/>
                    <a:pt x="67478" y="25566"/>
                  </a:cubicBezTo>
                  <a:lnTo>
                    <a:pt x="66360" y="51831"/>
                  </a:lnTo>
                  <a:cubicBezTo>
                    <a:pt x="66360" y="56860"/>
                    <a:pt x="67757" y="59375"/>
                    <a:pt x="70551" y="59375"/>
                  </a:cubicBezTo>
                  <a:cubicBezTo>
                    <a:pt x="72787" y="59375"/>
                    <a:pt x="74742" y="57698"/>
                    <a:pt x="76140" y="54345"/>
                  </a:cubicBezTo>
                  <a:cubicBezTo>
                    <a:pt x="77537" y="50993"/>
                    <a:pt x="78095" y="46522"/>
                    <a:pt x="78095" y="41213"/>
                  </a:cubicBezTo>
                  <a:cubicBezTo>
                    <a:pt x="78095" y="35345"/>
                    <a:pt x="76978" y="30316"/>
                    <a:pt x="74463" y="25846"/>
                  </a:cubicBezTo>
                  <a:cubicBezTo>
                    <a:pt x="71948" y="21375"/>
                    <a:pt x="68595" y="18022"/>
                    <a:pt x="64404" y="15787"/>
                  </a:cubicBezTo>
                  <a:cubicBezTo>
                    <a:pt x="59934" y="13551"/>
                    <a:pt x="55184" y="12154"/>
                    <a:pt x="49595" y="12154"/>
                  </a:cubicBezTo>
                  <a:cubicBezTo>
                    <a:pt x="42331" y="12154"/>
                    <a:pt x="36184" y="13551"/>
                    <a:pt x="30595" y="16625"/>
                  </a:cubicBezTo>
                  <a:cubicBezTo>
                    <a:pt x="25287" y="19698"/>
                    <a:pt x="21096" y="23890"/>
                    <a:pt x="18301" y="29478"/>
                  </a:cubicBezTo>
                  <a:cubicBezTo>
                    <a:pt x="15507" y="35066"/>
                    <a:pt x="14110" y="41492"/>
                    <a:pt x="14110" y="49037"/>
                  </a:cubicBezTo>
                  <a:cubicBezTo>
                    <a:pt x="14110" y="58816"/>
                    <a:pt x="16625" y="66639"/>
                    <a:pt x="21934" y="71948"/>
                  </a:cubicBezTo>
                  <a:cubicBezTo>
                    <a:pt x="27243" y="77257"/>
                    <a:pt x="34787" y="79772"/>
                    <a:pt x="44845" y="79772"/>
                  </a:cubicBezTo>
                  <a:cubicBezTo>
                    <a:pt x="48757" y="79772"/>
                    <a:pt x="52948" y="79213"/>
                    <a:pt x="57419" y="78375"/>
                  </a:cubicBezTo>
                  <a:cubicBezTo>
                    <a:pt x="61890" y="77537"/>
                    <a:pt x="66360" y="76419"/>
                    <a:pt x="70831" y="74742"/>
                  </a:cubicBezTo>
                  <a:lnTo>
                    <a:pt x="70831" y="85081"/>
                  </a:lnTo>
                  <a:cubicBezTo>
                    <a:pt x="63287" y="88434"/>
                    <a:pt x="54625" y="90110"/>
                    <a:pt x="45404" y="90110"/>
                  </a:cubicBezTo>
                  <a:cubicBezTo>
                    <a:pt x="31713" y="90110"/>
                    <a:pt x="21096" y="86478"/>
                    <a:pt x="13551" y="79213"/>
                  </a:cubicBezTo>
                  <a:cubicBezTo>
                    <a:pt x="6007" y="71948"/>
                    <a:pt x="2096" y="62169"/>
                    <a:pt x="2096" y="49316"/>
                  </a:cubicBezTo>
                  <a:cubicBezTo>
                    <a:pt x="2096" y="40375"/>
                    <a:pt x="4051" y="32551"/>
                    <a:pt x="7963" y="25287"/>
                  </a:cubicBezTo>
                  <a:cubicBezTo>
                    <a:pt x="11875" y="18022"/>
                    <a:pt x="17463" y="12434"/>
                    <a:pt x="24728" y="8243"/>
                  </a:cubicBezTo>
                  <a:cubicBezTo>
                    <a:pt x="31993" y="4051"/>
                    <a:pt x="40096" y="2096"/>
                    <a:pt x="49595" y="2096"/>
                  </a:cubicBezTo>
                  <a:cubicBezTo>
                    <a:pt x="57419" y="2096"/>
                    <a:pt x="64404" y="3772"/>
                    <a:pt x="70831" y="6846"/>
                  </a:cubicBezTo>
                  <a:cubicBezTo>
                    <a:pt x="76978" y="10198"/>
                    <a:pt x="81728" y="14669"/>
                    <a:pt x="85081" y="20537"/>
                  </a:cubicBezTo>
                  <a:cubicBezTo>
                    <a:pt x="88434" y="26684"/>
                    <a:pt x="90110" y="33669"/>
                    <a:pt x="90110" y="41213"/>
                  </a:cubicBezTo>
                  <a:close/>
                  <a:moveTo>
                    <a:pt x="34787" y="48198"/>
                  </a:moveTo>
                  <a:cubicBezTo>
                    <a:pt x="34787" y="55742"/>
                    <a:pt x="37860" y="59654"/>
                    <a:pt x="44007" y="59654"/>
                  </a:cubicBezTo>
                  <a:cubicBezTo>
                    <a:pt x="47360" y="59654"/>
                    <a:pt x="49595" y="58537"/>
                    <a:pt x="51272" y="56301"/>
                  </a:cubicBezTo>
                  <a:cubicBezTo>
                    <a:pt x="52948" y="54066"/>
                    <a:pt x="54066" y="50434"/>
                    <a:pt x="54345" y="45125"/>
                  </a:cubicBezTo>
                  <a:lnTo>
                    <a:pt x="55184" y="33110"/>
                  </a:lnTo>
                  <a:cubicBezTo>
                    <a:pt x="53228" y="32831"/>
                    <a:pt x="51272" y="32551"/>
                    <a:pt x="49037" y="32551"/>
                  </a:cubicBezTo>
                  <a:cubicBezTo>
                    <a:pt x="44566" y="32551"/>
                    <a:pt x="40934" y="33948"/>
                    <a:pt x="38698" y="36743"/>
                  </a:cubicBezTo>
                  <a:cubicBezTo>
                    <a:pt x="36184" y="39537"/>
                    <a:pt x="34787" y="43169"/>
                    <a:pt x="34787" y="481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09" name="Forma libre 108">
              <a:extLst>
                <a:ext uri="{FF2B5EF4-FFF2-40B4-BE49-F238E27FC236}">
                  <a16:creationId xmlns:a16="http://schemas.microsoft.com/office/drawing/2014/main" id="{9DEF8BCB-A77B-C84B-8B60-503DA192D113}"/>
                </a:ext>
              </a:extLst>
            </p:cNvPr>
            <p:cNvSpPr/>
            <p:nvPr/>
          </p:nvSpPr>
          <p:spPr>
            <a:xfrm>
              <a:off x="1228738" y="1891933"/>
              <a:ext cx="461028" cy="131323"/>
            </a:xfrm>
            <a:custGeom>
              <a:avLst/>
              <a:gdLst>
                <a:gd name="connsiteX0" fmla="*/ 408080 w 461028"/>
                <a:gd name="connsiteY0" fmla="*/ 2096 h 131323"/>
                <a:gd name="connsiteX1" fmla="*/ 54066 w 461028"/>
                <a:gd name="connsiteY1" fmla="*/ 2096 h 131323"/>
                <a:gd name="connsiteX2" fmla="*/ 2096 w 461028"/>
                <a:gd name="connsiteY2" fmla="*/ 54066 h 131323"/>
                <a:gd name="connsiteX3" fmla="*/ 54066 w 461028"/>
                <a:gd name="connsiteY3" fmla="*/ 106037 h 131323"/>
                <a:gd name="connsiteX4" fmla="*/ 80051 w 461028"/>
                <a:gd name="connsiteY4" fmla="*/ 106037 h 131323"/>
                <a:gd name="connsiteX5" fmla="*/ 105198 w 461028"/>
                <a:gd name="connsiteY5" fmla="*/ 131184 h 131323"/>
                <a:gd name="connsiteX6" fmla="*/ 130345 w 461028"/>
                <a:gd name="connsiteY6" fmla="*/ 106037 h 131323"/>
                <a:gd name="connsiteX7" fmla="*/ 408080 w 461028"/>
                <a:gd name="connsiteY7" fmla="*/ 106037 h 131323"/>
                <a:gd name="connsiteX8" fmla="*/ 460050 w 461028"/>
                <a:gd name="connsiteY8" fmla="*/ 54066 h 131323"/>
                <a:gd name="connsiteX9" fmla="*/ 408080 w 461028"/>
                <a:gd name="connsiteY9" fmla="*/ 2096 h 131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61028" h="131323">
                  <a:moveTo>
                    <a:pt x="408080" y="2096"/>
                  </a:moveTo>
                  <a:lnTo>
                    <a:pt x="54066" y="2096"/>
                  </a:lnTo>
                  <a:cubicBezTo>
                    <a:pt x="25287" y="2096"/>
                    <a:pt x="2096" y="25287"/>
                    <a:pt x="2096" y="54066"/>
                  </a:cubicBezTo>
                  <a:cubicBezTo>
                    <a:pt x="2096" y="82845"/>
                    <a:pt x="25287" y="106037"/>
                    <a:pt x="54066" y="106037"/>
                  </a:cubicBezTo>
                  <a:lnTo>
                    <a:pt x="80051" y="106037"/>
                  </a:lnTo>
                  <a:lnTo>
                    <a:pt x="105198" y="131184"/>
                  </a:lnTo>
                  <a:lnTo>
                    <a:pt x="130345" y="106037"/>
                  </a:lnTo>
                  <a:lnTo>
                    <a:pt x="408080" y="106037"/>
                  </a:lnTo>
                  <a:cubicBezTo>
                    <a:pt x="436859" y="106037"/>
                    <a:pt x="460050" y="82845"/>
                    <a:pt x="460050" y="54066"/>
                  </a:cubicBezTo>
                  <a:cubicBezTo>
                    <a:pt x="460330" y="25566"/>
                    <a:pt x="436859" y="2096"/>
                    <a:pt x="408080" y="2096"/>
                  </a:cubicBezTo>
                  <a:close/>
                </a:path>
              </a:pathLst>
            </a:custGeom>
            <a:solidFill>
              <a:srgbClr val="7C6EB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10" name="Forma libre 109">
              <a:extLst>
                <a:ext uri="{FF2B5EF4-FFF2-40B4-BE49-F238E27FC236}">
                  <a16:creationId xmlns:a16="http://schemas.microsoft.com/office/drawing/2014/main" id="{D0C8170B-BD0E-F14E-A3D9-7D5FEB04007F}"/>
                </a:ext>
              </a:extLst>
            </p:cNvPr>
            <p:cNvSpPr/>
            <p:nvPr/>
          </p:nvSpPr>
          <p:spPr>
            <a:xfrm>
              <a:off x="1294679" y="1948933"/>
              <a:ext cx="248676" cy="13971"/>
            </a:xfrm>
            <a:custGeom>
              <a:avLst/>
              <a:gdLst>
                <a:gd name="connsiteX0" fmla="*/ 240992 w 248675"/>
                <a:gd name="connsiteY0" fmla="*/ 13831 h 13970"/>
                <a:gd name="connsiteX1" fmla="*/ 7963 w 248675"/>
                <a:gd name="connsiteY1" fmla="*/ 13831 h 13970"/>
                <a:gd name="connsiteX2" fmla="*/ 2096 w 248675"/>
                <a:gd name="connsiteY2" fmla="*/ 7963 h 13970"/>
                <a:gd name="connsiteX3" fmla="*/ 2096 w 248675"/>
                <a:gd name="connsiteY3" fmla="*/ 7963 h 13970"/>
                <a:gd name="connsiteX4" fmla="*/ 7963 w 248675"/>
                <a:gd name="connsiteY4" fmla="*/ 2096 h 13970"/>
                <a:gd name="connsiteX5" fmla="*/ 240992 w 248675"/>
                <a:gd name="connsiteY5" fmla="*/ 2096 h 13970"/>
                <a:gd name="connsiteX6" fmla="*/ 246860 w 248675"/>
                <a:gd name="connsiteY6" fmla="*/ 7963 h 13970"/>
                <a:gd name="connsiteX7" fmla="*/ 246860 w 248675"/>
                <a:gd name="connsiteY7" fmla="*/ 7963 h 13970"/>
                <a:gd name="connsiteX8" fmla="*/ 240992 w 248675"/>
                <a:gd name="connsiteY8" fmla="*/ 13831 h 13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8675" h="13970">
                  <a:moveTo>
                    <a:pt x="240992" y="13831"/>
                  </a:moveTo>
                  <a:lnTo>
                    <a:pt x="7963" y="13831"/>
                  </a:lnTo>
                  <a:cubicBezTo>
                    <a:pt x="4610" y="13831"/>
                    <a:pt x="2096" y="11316"/>
                    <a:pt x="2096" y="7963"/>
                  </a:cubicBezTo>
                  <a:lnTo>
                    <a:pt x="2096" y="7963"/>
                  </a:lnTo>
                  <a:cubicBezTo>
                    <a:pt x="2096" y="4610"/>
                    <a:pt x="4610" y="2096"/>
                    <a:pt x="7963" y="2096"/>
                  </a:cubicBezTo>
                  <a:lnTo>
                    <a:pt x="240992" y="2096"/>
                  </a:lnTo>
                  <a:cubicBezTo>
                    <a:pt x="244345" y="2096"/>
                    <a:pt x="246860" y="4610"/>
                    <a:pt x="246860" y="7963"/>
                  </a:cubicBezTo>
                  <a:lnTo>
                    <a:pt x="246860" y="7963"/>
                  </a:lnTo>
                  <a:cubicBezTo>
                    <a:pt x="246580" y="11316"/>
                    <a:pt x="244066" y="13831"/>
                    <a:pt x="240992" y="13831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11" name="Forma libre 110">
              <a:extLst>
                <a:ext uri="{FF2B5EF4-FFF2-40B4-BE49-F238E27FC236}">
                  <a16:creationId xmlns:a16="http://schemas.microsoft.com/office/drawing/2014/main" id="{D997D7C1-D61F-BE4E-9B7A-3BC91CFF3FAC}"/>
                </a:ext>
              </a:extLst>
            </p:cNvPr>
            <p:cNvSpPr/>
            <p:nvPr/>
          </p:nvSpPr>
          <p:spPr>
            <a:xfrm>
              <a:off x="1294400" y="1916800"/>
              <a:ext cx="176029" cy="13971"/>
            </a:xfrm>
            <a:custGeom>
              <a:avLst/>
              <a:gdLst>
                <a:gd name="connsiteX0" fmla="*/ 168345 w 176029"/>
                <a:gd name="connsiteY0" fmla="*/ 13831 h 13970"/>
                <a:gd name="connsiteX1" fmla="*/ 7963 w 176029"/>
                <a:gd name="connsiteY1" fmla="*/ 13831 h 13970"/>
                <a:gd name="connsiteX2" fmla="*/ 2096 w 176029"/>
                <a:gd name="connsiteY2" fmla="*/ 7963 h 13970"/>
                <a:gd name="connsiteX3" fmla="*/ 2096 w 176029"/>
                <a:gd name="connsiteY3" fmla="*/ 7963 h 13970"/>
                <a:gd name="connsiteX4" fmla="*/ 7963 w 176029"/>
                <a:gd name="connsiteY4" fmla="*/ 2096 h 13970"/>
                <a:gd name="connsiteX5" fmla="*/ 168345 w 176029"/>
                <a:gd name="connsiteY5" fmla="*/ 2096 h 13970"/>
                <a:gd name="connsiteX6" fmla="*/ 174213 w 176029"/>
                <a:gd name="connsiteY6" fmla="*/ 7963 h 13970"/>
                <a:gd name="connsiteX7" fmla="*/ 174213 w 176029"/>
                <a:gd name="connsiteY7" fmla="*/ 7963 h 13970"/>
                <a:gd name="connsiteX8" fmla="*/ 168345 w 176029"/>
                <a:gd name="connsiteY8" fmla="*/ 13831 h 13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6029" h="13970">
                  <a:moveTo>
                    <a:pt x="168345" y="13831"/>
                  </a:moveTo>
                  <a:lnTo>
                    <a:pt x="7963" y="13831"/>
                  </a:lnTo>
                  <a:cubicBezTo>
                    <a:pt x="4610" y="13831"/>
                    <a:pt x="2096" y="11316"/>
                    <a:pt x="2096" y="7963"/>
                  </a:cubicBezTo>
                  <a:lnTo>
                    <a:pt x="2096" y="7963"/>
                  </a:lnTo>
                  <a:cubicBezTo>
                    <a:pt x="2096" y="4610"/>
                    <a:pt x="4610" y="2096"/>
                    <a:pt x="7963" y="2096"/>
                  </a:cubicBezTo>
                  <a:lnTo>
                    <a:pt x="168345" y="2096"/>
                  </a:lnTo>
                  <a:cubicBezTo>
                    <a:pt x="171698" y="2096"/>
                    <a:pt x="174213" y="4610"/>
                    <a:pt x="174213" y="7963"/>
                  </a:cubicBezTo>
                  <a:lnTo>
                    <a:pt x="174213" y="7963"/>
                  </a:lnTo>
                  <a:cubicBezTo>
                    <a:pt x="174213" y="11316"/>
                    <a:pt x="171419" y="13831"/>
                    <a:pt x="168345" y="13831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12" name="Forma libre 111">
              <a:extLst>
                <a:ext uri="{FF2B5EF4-FFF2-40B4-BE49-F238E27FC236}">
                  <a16:creationId xmlns:a16="http://schemas.microsoft.com/office/drawing/2014/main" id="{94ECC1F7-2D69-D849-993E-267480313AD3}"/>
                </a:ext>
              </a:extLst>
            </p:cNvPr>
            <p:cNvSpPr/>
            <p:nvPr/>
          </p:nvSpPr>
          <p:spPr>
            <a:xfrm>
              <a:off x="2156942" y="2332005"/>
              <a:ext cx="117353" cy="117353"/>
            </a:xfrm>
            <a:custGeom>
              <a:avLst/>
              <a:gdLst>
                <a:gd name="connsiteX0" fmla="*/ 58816 w 117352"/>
                <a:gd name="connsiteY0" fmla="*/ 2096 h 117352"/>
                <a:gd name="connsiteX1" fmla="*/ 2096 w 117352"/>
                <a:gd name="connsiteY1" fmla="*/ 58816 h 117352"/>
                <a:gd name="connsiteX2" fmla="*/ 58816 w 117352"/>
                <a:gd name="connsiteY2" fmla="*/ 115537 h 117352"/>
                <a:gd name="connsiteX3" fmla="*/ 115537 w 117352"/>
                <a:gd name="connsiteY3" fmla="*/ 58816 h 117352"/>
                <a:gd name="connsiteX4" fmla="*/ 58816 w 117352"/>
                <a:gd name="connsiteY4" fmla="*/ 2096 h 117352"/>
                <a:gd name="connsiteX5" fmla="*/ 30037 w 117352"/>
                <a:gd name="connsiteY5" fmla="*/ 54345 h 117352"/>
                <a:gd name="connsiteX6" fmla="*/ 37022 w 117352"/>
                <a:gd name="connsiteY6" fmla="*/ 47360 h 117352"/>
                <a:gd name="connsiteX7" fmla="*/ 44007 w 117352"/>
                <a:gd name="connsiteY7" fmla="*/ 54345 h 117352"/>
                <a:gd name="connsiteX8" fmla="*/ 37022 w 117352"/>
                <a:gd name="connsiteY8" fmla="*/ 61331 h 117352"/>
                <a:gd name="connsiteX9" fmla="*/ 30037 w 117352"/>
                <a:gd name="connsiteY9" fmla="*/ 54345 h 117352"/>
                <a:gd name="connsiteX10" fmla="*/ 58816 w 117352"/>
                <a:gd name="connsiteY10" fmla="*/ 89831 h 117352"/>
                <a:gd name="connsiteX11" fmla="*/ 40934 w 117352"/>
                <a:gd name="connsiteY11" fmla="*/ 74184 h 117352"/>
                <a:gd name="connsiteX12" fmla="*/ 76698 w 117352"/>
                <a:gd name="connsiteY12" fmla="*/ 74184 h 117352"/>
                <a:gd name="connsiteX13" fmla="*/ 58816 w 117352"/>
                <a:gd name="connsiteY13" fmla="*/ 89831 h 117352"/>
                <a:gd name="connsiteX14" fmla="*/ 80610 w 117352"/>
                <a:gd name="connsiteY14" fmla="*/ 61331 h 117352"/>
                <a:gd name="connsiteX15" fmla="*/ 73625 w 117352"/>
                <a:gd name="connsiteY15" fmla="*/ 54345 h 117352"/>
                <a:gd name="connsiteX16" fmla="*/ 80610 w 117352"/>
                <a:gd name="connsiteY16" fmla="*/ 47360 h 117352"/>
                <a:gd name="connsiteX17" fmla="*/ 87595 w 117352"/>
                <a:gd name="connsiteY17" fmla="*/ 54345 h 117352"/>
                <a:gd name="connsiteX18" fmla="*/ 80610 w 117352"/>
                <a:gd name="connsiteY18" fmla="*/ 61331 h 11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352" h="117352">
                  <a:moveTo>
                    <a:pt x="58816" y="2096"/>
                  </a:moveTo>
                  <a:cubicBezTo>
                    <a:pt x="27522" y="2096"/>
                    <a:pt x="2096" y="27522"/>
                    <a:pt x="2096" y="58816"/>
                  </a:cubicBezTo>
                  <a:cubicBezTo>
                    <a:pt x="2096" y="90110"/>
                    <a:pt x="27522" y="115537"/>
                    <a:pt x="58816" y="115537"/>
                  </a:cubicBezTo>
                  <a:cubicBezTo>
                    <a:pt x="90110" y="115537"/>
                    <a:pt x="115537" y="90110"/>
                    <a:pt x="115537" y="58816"/>
                  </a:cubicBezTo>
                  <a:cubicBezTo>
                    <a:pt x="115537" y="27522"/>
                    <a:pt x="90110" y="2096"/>
                    <a:pt x="58816" y="2096"/>
                  </a:cubicBezTo>
                  <a:close/>
                  <a:moveTo>
                    <a:pt x="30037" y="54345"/>
                  </a:moveTo>
                  <a:cubicBezTo>
                    <a:pt x="30037" y="50434"/>
                    <a:pt x="33110" y="47360"/>
                    <a:pt x="37022" y="47360"/>
                  </a:cubicBezTo>
                  <a:cubicBezTo>
                    <a:pt x="40934" y="47360"/>
                    <a:pt x="44007" y="50434"/>
                    <a:pt x="44007" y="54345"/>
                  </a:cubicBezTo>
                  <a:cubicBezTo>
                    <a:pt x="44007" y="58257"/>
                    <a:pt x="40934" y="61331"/>
                    <a:pt x="37022" y="61331"/>
                  </a:cubicBezTo>
                  <a:cubicBezTo>
                    <a:pt x="33110" y="61331"/>
                    <a:pt x="30037" y="58257"/>
                    <a:pt x="30037" y="54345"/>
                  </a:cubicBezTo>
                  <a:close/>
                  <a:moveTo>
                    <a:pt x="58816" y="89831"/>
                  </a:moveTo>
                  <a:cubicBezTo>
                    <a:pt x="49595" y="89831"/>
                    <a:pt x="42051" y="83125"/>
                    <a:pt x="40934" y="74184"/>
                  </a:cubicBezTo>
                  <a:lnTo>
                    <a:pt x="76698" y="74184"/>
                  </a:lnTo>
                  <a:cubicBezTo>
                    <a:pt x="75581" y="83125"/>
                    <a:pt x="68037" y="89831"/>
                    <a:pt x="58816" y="89831"/>
                  </a:cubicBezTo>
                  <a:close/>
                  <a:moveTo>
                    <a:pt x="80610" y="61331"/>
                  </a:moveTo>
                  <a:cubicBezTo>
                    <a:pt x="76698" y="61331"/>
                    <a:pt x="73625" y="58257"/>
                    <a:pt x="73625" y="54345"/>
                  </a:cubicBezTo>
                  <a:cubicBezTo>
                    <a:pt x="73625" y="50434"/>
                    <a:pt x="76698" y="47360"/>
                    <a:pt x="80610" y="47360"/>
                  </a:cubicBezTo>
                  <a:cubicBezTo>
                    <a:pt x="84522" y="47360"/>
                    <a:pt x="87595" y="50434"/>
                    <a:pt x="87595" y="54345"/>
                  </a:cubicBezTo>
                  <a:cubicBezTo>
                    <a:pt x="87595" y="58257"/>
                    <a:pt x="84522" y="61331"/>
                    <a:pt x="80610" y="61331"/>
                  </a:cubicBezTo>
                  <a:close/>
                </a:path>
              </a:pathLst>
            </a:custGeom>
            <a:solidFill>
              <a:srgbClr val="FEC70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13" name="Forma libre 112">
              <a:extLst>
                <a:ext uri="{FF2B5EF4-FFF2-40B4-BE49-F238E27FC236}">
                  <a16:creationId xmlns:a16="http://schemas.microsoft.com/office/drawing/2014/main" id="{7552830C-CF47-0142-8FA5-B7920D5BF121}"/>
                </a:ext>
              </a:extLst>
            </p:cNvPr>
            <p:cNvSpPr/>
            <p:nvPr/>
          </p:nvSpPr>
          <p:spPr>
            <a:xfrm>
              <a:off x="1366488" y="2648578"/>
              <a:ext cx="653822" cy="148088"/>
            </a:xfrm>
            <a:custGeom>
              <a:avLst/>
              <a:gdLst>
                <a:gd name="connsiteX0" fmla="*/ 5449 w 653822"/>
                <a:gd name="connsiteY0" fmla="*/ 146272 h 148087"/>
                <a:gd name="connsiteX1" fmla="*/ 2096 w 653822"/>
                <a:gd name="connsiteY1" fmla="*/ 139566 h 148087"/>
                <a:gd name="connsiteX2" fmla="*/ 92066 w 653822"/>
                <a:gd name="connsiteY2" fmla="*/ 94581 h 148087"/>
                <a:gd name="connsiteX3" fmla="*/ 205786 w 653822"/>
                <a:gd name="connsiteY3" fmla="*/ 96537 h 148087"/>
                <a:gd name="connsiteX4" fmla="*/ 329007 w 653822"/>
                <a:gd name="connsiteY4" fmla="*/ 50154 h 148087"/>
                <a:gd name="connsiteX5" fmla="*/ 423448 w 653822"/>
                <a:gd name="connsiteY5" fmla="*/ 50154 h 148087"/>
                <a:gd name="connsiteX6" fmla="*/ 524036 w 653822"/>
                <a:gd name="connsiteY6" fmla="*/ 16625 h 148087"/>
                <a:gd name="connsiteX7" fmla="*/ 524874 w 653822"/>
                <a:gd name="connsiteY7" fmla="*/ 16625 h 148087"/>
                <a:gd name="connsiteX8" fmla="*/ 605344 w 653822"/>
                <a:gd name="connsiteY8" fmla="*/ 25846 h 148087"/>
                <a:gd name="connsiteX9" fmla="*/ 650888 w 653822"/>
                <a:gd name="connsiteY9" fmla="*/ 2096 h 148087"/>
                <a:gd name="connsiteX10" fmla="*/ 654241 w 653822"/>
                <a:gd name="connsiteY10" fmla="*/ 8802 h 148087"/>
                <a:gd name="connsiteX11" fmla="*/ 606741 w 653822"/>
                <a:gd name="connsiteY11" fmla="*/ 33390 h 148087"/>
                <a:gd name="connsiteX12" fmla="*/ 605624 w 653822"/>
                <a:gd name="connsiteY12" fmla="*/ 33390 h 148087"/>
                <a:gd name="connsiteX13" fmla="*/ 524594 w 653822"/>
                <a:gd name="connsiteY13" fmla="*/ 24169 h 148087"/>
                <a:gd name="connsiteX14" fmla="*/ 424006 w 653822"/>
                <a:gd name="connsiteY14" fmla="*/ 57419 h 148087"/>
                <a:gd name="connsiteX15" fmla="*/ 329845 w 653822"/>
                <a:gd name="connsiteY15" fmla="*/ 57419 h 148087"/>
                <a:gd name="connsiteX16" fmla="*/ 207183 w 653822"/>
                <a:gd name="connsiteY16" fmla="*/ 104081 h 148087"/>
                <a:gd name="connsiteX17" fmla="*/ 206345 w 653822"/>
                <a:gd name="connsiteY17" fmla="*/ 104081 h 148087"/>
                <a:gd name="connsiteX18" fmla="*/ 93742 w 653822"/>
                <a:gd name="connsiteY18" fmla="*/ 102125 h 148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53822" h="148087">
                  <a:moveTo>
                    <a:pt x="5449" y="146272"/>
                  </a:moveTo>
                  <a:lnTo>
                    <a:pt x="2096" y="139566"/>
                  </a:lnTo>
                  <a:lnTo>
                    <a:pt x="92066" y="94581"/>
                  </a:lnTo>
                  <a:lnTo>
                    <a:pt x="205786" y="96537"/>
                  </a:lnTo>
                  <a:lnTo>
                    <a:pt x="329007" y="50154"/>
                  </a:lnTo>
                  <a:lnTo>
                    <a:pt x="423448" y="50154"/>
                  </a:lnTo>
                  <a:lnTo>
                    <a:pt x="524036" y="16625"/>
                  </a:lnTo>
                  <a:lnTo>
                    <a:pt x="524874" y="16625"/>
                  </a:lnTo>
                  <a:lnTo>
                    <a:pt x="605344" y="25846"/>
                  </a:lnTo>
                  <a:lnTo>
                    <a:pt x="650888" y="2096"/>
                  </a:lnTo>
                  <a:lnTo>
                    <a:pt x="654241" y="8802"/>
                  </a:lnTo>
                  <a:lnTo>
                    <a:pt x="606741" y="33390"/>
                  </a:lnTo>
                  <a:lnTo>
                    <a:pt x="605624" y="33390"/>
                  </a:lnTo>
                  <a:lnTo>
                    <a:pt x="524594" y="24169"/>
                  </a:lnTo>
                  <a:lnTo>
                    <a:pt x="424006" y="57419"/>
                  </a:lnTo>
                  <a:lnTo>
                    <a:pt x="329845" y="57419"/>
                  </a:lnTo>
                  <a:lnTo>
                    <a:pt x="207183" y="104081"/>
                  </a:lnTo>
                  <a:lnTo>
                    <a:pt x="206345" y="104081"/>
                  </a:lnTo>
                  <a:lnTo>
                    <a:pt x="93742" y="102125"/>
                  </a:lnTo>
                  <a:close/>
                </a:path>
              </a:pathLst>
            </a:custGeom>
            <a:solidFill>
              <a:srgbClr val="FAFCF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14" name="Forma libre 113">
              <a:extLst>
                <a:ext uri="{FF2B5EF4-FFF2-40B4-BE49-F238E27FC236}">
                  <a16:creationId xmlns:a16="http://schemas.microsoft.com/office/drawing/2014/main" id="{238D9727-7B5E-BF4F-BCE1-6FC7075D867E}"/>
                </a:ext>
              </a:extLst>
            </p:cNvPr>
            <p:cNvSpPr/>
            <p:nvPr/>
          </p:nvSpPr>
          <p:spPr>
            <a:xfrm>
              <a:off x="1201879" y="2731806"/>
              <a:ext cx="145294" cy="142500"/>
            </a:xfrm>
            <a:custGeom>
              <a:avLst/>
              <a:gdLst>
                <a:gd name="connsiteX0" fmla="*/ 90147 w 145293"/>
                <a:gd name="connsiteY0" fmla="*/ 3250 h 142499"/>
                <a:gd name="connsiteX1" fmla="*/ 26441 w 145293"/>
                <a:gd name="connsiteY1" fmla="*/ 20853 h 142499"/>
                <a:gd name="connsiteX2" fmla="*/ 3250 w 145293"/>
                <a:gd name="connsiteY2" fmla="*/ 61367 h 142499"/>
                <a:gd name="connsiteX3" fmla="*/ 15264 w 145293"/>
                <a:gd name="connsiteY3" fmla="*/ 105235 h 142499"/>
                <a:gd name="connsiteX4" fmla="*/ 55779 w 145293"/>
                <a:gd name="connsiteY4" fmla="*/ 128426 h 142499"/>
                <a:gd name="connsiteX5" fmla="*/ 74779 w 145293"/>
                <a:gd name="connsiteY5" fmla="*/ 123117 h 142499"/>
                <a:gd name="connsiteX6" fmla="*/ 93499 w 145293"/>
                <a:gd name="connsiteY6" fmla="*/ 141838 h 142499"/>
                <a:gd name="connsiteX7" fmla="*/ 100205 w 145293"/>
                <a:gd name="connsiteY7" fmla="*/ 116132 h 142499"/>
                <a:gd name="connsiteX8" fmla="*/ 119205 w 145293"/>
                <a:gd name="connsiteY8" fmla="*/ 110823 h 142499"/>
                <a:gd name="connsiteX9" fmla="*/ 142396 w 145293"/>
                <a:gd name="connsiteY9" fmla="*/ 70308 h 142499"/>
                <a:gd name="connsiteX10" fmla="*/ 130382 w 145293"/>
                <a:gd name="connsiteY10" fmla="*/ 26441 h 142499"/>
                <a:gd name="connsiteX11" fmla="*/ 90147 w 145293"/>
                <a:gd name="connsiteY11" fmla="*/ 3250 h 142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45293" h="142499">
                  <a:moveTo>
                    <a:pt x="90147" y="3250"/>
                  </a:moveTo>
                  <a:lnTo>
                    <a:pt x="26441" y="20853"/>
                  </a:lnTo>
                  <a:cubicBezTo>
                    <a:pt x="8838" y="25603"/>
                    <a:pt x="-1500" y="44044"/>
                    <a:pt x="3250" y="61367"/>
                  </a:cubicBezTo>
                  <a:lnTo>
                    <a:pt x="15264" y="105235"/>
                  </a:lnTo>
                  <a:cubicBezTo>
                    <a:pt x="20014" y="122838"/>
                    <a:pt x="38455" y="133176"/>
                    <a:pt x="55779" y="128426"/>
                  </a:cubicBezTo>
                  <a:lnTo>
                    <a:pt x="74779" y="123117"/>
                  </a:lnTo>
                  <a:lnTo>
                    <a:pt x="93499" y="141838"/>
                  </a:lnTo>
                  <a:lnTo>
                    <a:pt x="100205" y="116132"/>
                  </a:lnTo>
                  <a:lnTo>
                    <a:pt x="119205" y="110823"/>
                  </a:lnTo>
                  <a:cubicBezTo>
                    <a:pt x="136808" y="106073"/>
                    <a:pt x="147146" y="87632"/>
                    <a:pt x="142396" y="70308"/>
                  </a:cubicBezTo>
                  <a:lnTo>
                    <a:pt x="130382" y="26441"/>
                  </a:lnTo>
                  <a:cubicBezTo>
                    <a:pt x="125911" y="8838"/>
                    <a:pt x="107470" y="-1500"/>
                    <a:pt x="90147" y="3250"/>
                  </a:cubicBezTo>
                  <a:close/>
                </a:path>
              </a:pathLst>
            </a:custGeom>
            <a:solidFill>
              <a:srgbClr val="7C6EB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15" name="Forma libre 114">
              <a:extLst>
                <a:ext uri="{FF2B5EF4-FFF2-40B4-BE49-F238E27FC236}">
                  <a16:creationId xmlns:a16="http://schemas.microsoft.com/office/drawing/2014/main" id="{19E5FBF4-B0FC-AF4F-8ACA-207D23BDB89F}"/>
                </a:ext>
              </a:extLst>
            </p:cNvPr>
            <p:cNvSpPr/>
            <p:nvPr/>
          </p:nvSpPr>
          <p:spPr>
            <a:xfrm>
              <a:off x="1233480" y="2799731"/>
              <a:ext cx="16765" cy="16765"/>
            </a:xfrm>
            <a:custGeom>
              <a:avLst/>
              <a:gdLst>
                <a:gd name="connsiteX0" fmla="*/ 16354 w 16764"/>
                <a:gd name="connsiteY0" fmla="*/ 7413 h 16764"/>
                <a:gd name="connsiteX1" fmla="*/ 11324 w 16764"/>
                <a:gd name="connsiteY1" fmla="*/ 16354 h 16764"/>
                <a:gd name="connsiteX2" fmla="*/ 2383 w 16764"/>
                <a:gd name="connsiteY2" fmla="*/ 11324 h 16764"/>
                <a:gd name="connsiteX3" fmla="*/ 7413 w 16764"/>
                <a:gd name="connsiteY3" fmla="*/ 2383 h 16764"/>
                <a:gd name="connsiteX4" fmla="*/ 16354 w 16764"/>
                <a:gd name="connsiteY4" fmla="*/ 7413 h 16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764" h="16764">
                  <a:moveTo>
                    <a:pt x="16354" y="7413"/>
                  </a:moveTo>
                  <a:cubicBezTo>
                    <a:pt x="17471" y="11324"/>
                    <a:pt x="15236" y="15236"/>
                    <a:pt x="11324" y="16354"/>
                  </a:cubicBezTo>
                  <a:cubicBezTo>
                    <a:pt x="7413" y="17471"/>
                    <a:pt x="3501" y="15236"/>
                    <a:pt x="2383" y="11324"/>
                  </a:cubicBezTo>
                  <a:cubicBezTo>
                    <a:pt x="1266" y="7413"/>
                    <a:pt x="3501" y="3501"/>
                    <a:pt x="7413" y="2383"/>
                  </a:cubicBezTo>
                  <a:cubicBezTo>
                    <a:pt x="11045" y="1266"/>
                    <a:pt x="15236" y="3501"/>
                    <a:pt x="16354" y="7413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16" name="Forma libre 115">
              <a:extLst>
                <a:ext uri="{FF2B5EF4-FFF2-40B4-BE49-F238E27FC236}">
                  <a16:creationId xmlns:a16="http://schemas.microsoft.com/office/drawing/2014/main" id="{5E4B9C4A-39FC-514B-994C-7D34CF4D19AB}"/>
                </a:ext>
              </a:extLst>
            </p:cNvPr>
            <p:cNvSpPr/>
            <p:nvPr/>
          </p:nvSpPr>
          <p:spPr>
            <a:xfrm>
              <a:off x="1265612" y="2790790"/>
              <a:ext cx="16765" cy="16765"/>
            </a:xfrm>
            <a:custGeom>
              <a:avLst/>
              <a:gdLst>
                <a:gd name="connsiteX0" fmla="*/ 16354 w 16764"/>
                <a:gd name="connsiteY0" fmla="*/ 7413 h 16764"/>
                <a:gd name="connsiteX1" fmla="*/ 11324 w 16764"/>
                <a:gd name="connsiteY1" fmla="*/ 16354 h 16764"/>
                <a:gd name="connsiteX2" fmla="*/ 2383 w 16764"/>
                <a:gd name="connsiteY2" fmla="*/ 11324 h 16764"/>
                <a:gd name="connsiteX3" fmla="*/ 7413 w 16764"/>
                <a:gd name="connsiteY3" fmla="*/ 2383 h 16764"/>
                <a:gd name="connsiteX4" fmla="*/ 16354 w 16764"/>
                <a:gd name="connsiteY4" fmla="*/ 7413 h 16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764" h="16764">
                  <a:moveTo>
                    <a:pt x="16354" y="7413"/>
                  </a:moveTo>
                  <a:cubicBezTo>
                    <a:pt x="17471" y="11324"/>
                    <a:pt x="15236" y="15236"/>
                    <a:pt x="11324" y="16354"/>
                  </a:cubicBezTo>
                  <a:cubicBezTo>
                    <a:pt x="7413" y="17472"/>
                    <a:pt x="3501" y="15236"/>
                    <a:pt x="2383" y="11324"/>
                  </a:cubicBezTo>
                  <a:cubicBezTo>
                    <a:pt x="1266" y="7413"/>
                    <a:pt x="3501" y="3501"/>
                    <a:pt x="7413" y="2383"/>
                  </a:cubicBezTo>
                  <a:cubicBezTo>
                    <a:pt x="11324" y="1266"/>
                    <a:pt x="15236" y="3501"/>
                    <a:pt x="16354" y="7413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17" name="Forma libre 116">
              <a:extLst>
                <a:ext uri="{FF2B5EF4-FFF2-40B4-BE49-F238E27FC236}">
                  <a16:creationId xmlns:a16="http://schemas.microsoft.com/office/drawing/2014/main" id="{62C70A31-753F-0A49-9B3E-03EEFD3FED4F}"/>
                </a:ext>
              </a:extLst>
            </p:cNvPr>
            <p:cNvSpPr/>
            <p:nvPr/>
          </p:nvSpPr>
          <p:spPr>
            <a:xfrm>
              <a:off x="1297745" y="2782128"/>
              <a:ext cx="16765" cy="16765"/>
            </a:xfrm>
            <a:custGeom>
              <a:avLst/>
              <a:gdLst>
                <a:gd name="connsiteX0" fmla="*/ 16354 w 16764"/>
                <a:gd name="connsiteY0" fmla="*/ 7413 h 16764"/>
                <a:gd name="connsiteX1" fmla="*/ 11324 w 16764"/>
                <a:gd name="connsiteY1" fmla="*/ 16354 h 16764"/>
                <a:gd name="connsiteX2" fmla="*/ 2383 w 16764"/>
                <a:gd name="connsiteY2" fmla="*/ 11324 h 16764"/>
                <a:gd name="connsiteX3" fmla="*/ 7413 w 16764"/>
                <a:gd name="connsiteY3" fmla="*/ 2383 h 16764"/>
                <a:gd name="connsiteX4" fmla="*/ 16354 w 16764"/>
                <a:gd name="connsiteY4" fmla="*/ 7413 h 16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764" h="16764">
                  <a:moveTo>
                    <a:pt x="16354" y="7413"/>
                  </a:moveTo>
                  <a:cubicBezTo>
                    <a:pt x="17471" y="11324"/>
                    <a:pt x="15236" y="15236"/>
                    <a:pt x="11324" y="16354"/>
                  </a:cubicBezTo>
                  <a:cubicBezTo>
                    <a:pt x="7413" y="17471"/>
                    <a:pt x="3501" y="15236"/>
                    <a:pt x="2383" y="11324"/>
                  </a:cubicBezTo>
                  <a:cubicBezTo>
                    <a:pt x="1266" y="7413"/>
                    <a:pt x="3501" y="3501"/>
                    <a:pt x="7413" y="2383"/>
                  </a:cubicBezTo>
                  <a:cubicBezTo>
                    <a:pt x="11045" y="1266"/>
                    <a:pt x="15236" y="3501"/>
                    <a:pt x="16354" y="7413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18" name="Forma libre 117">
              <a:extLst>
                <a:ext uri="{FF2B5EF4-FFF2-40B4-BE49-F238E27FC236}">
                  <a16:creationId xmlns:a16="http://schemas.microsoft.com/office/drawing/2014/main" id="{7AEC1E0D-3DED-9F49-9A08-E14D33BAA575}"/>
                </a:ext>
              </a:extLst>
            </p:cNvPr>
            <p:cNvSpPr/>
            <p:nvPr/>
          </p:nvSpPr>
          <p:spPr>
            <a:xfrm>
              <a:off x="1445003" y="2731284"/>
              <a:ext cx="25147" cy="25147"/>
            </a:xfrm>
            <a:custGeom>
              <a:avLst/>
              <a:gdLst>
                <a:gd name="connsiteX0" fmla="*/ 25566 w 25147"/>
                <a:gd name="connsiteY0" fmla="*/ 13831 h 25147"/>
                <a:gd name="connsiteX1" fmla="*/ 13831 w 25147"/>
                <a:gd name="connsiteY1" fmla="*/ 25566 h 25147"/>
                <a:gd name="connsiteX2" fmla="*/ 2096 w 25147"/>
                <a:gd name="connsiteY2" fmla="*/ 13831 h 25147"/>
                <a:gd name="connsiteX3" fmla="*/ 13831 w 25147"/>
                <a:gd name="connsiteY3" fmla="*/ 2096 h 25147"/>
                <a:gd name="connsiteX4" fmla="*/ 25566 w 25147"/>
                <a:gd name="connsiteY4" fmla="*/ 13831 h 25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147" h="25147">
                  <a:moveTo>
                    <a:pt x="25566" y="13831"/>
                  </a:moveTo>
                  <a:cubicBezTo>
                    <a:pt x="25566" y="20312"/>
                    <a:pt x="20312" y="25566"/>
                    <a:pt x="13831" y="25566"/>
                  </a:cubicBezTo>
                  <a:cubicBezTo>
                    <a:pt x="7350" y="25566"/>
                    <a:pt x="2096" y="20312"/>
                    <a:pt x="2096" y="13831"/>
                  </a:cubicBezTo>
                  <a:cubicBezTo>
                    <a:pt x="2096" y="7350"/>
                    <a:pt x="7350" y="2096"/>
                    <a:pt x="13831" y="2096"/>
                  </a:cubicBezTo>
                  <a:cubicBezTo>
                    <a:pt x="20312" y="2096"/>
                    <a:pt x="25566" y="7350"/>
                    <a:pt x="25566" y="13831"/>
                  </a:cubicBezTo>
                  <a:close/>
                </a:path>
              </a:pathLst>
            </a:custGeom>
            <a:solidFill>
              <a:srgbClr val="FCC14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19" name="Forma libre 118">
              <a:extLst>
                <a:ext uri="{FF2B5EF4-FFF2-40B4-BE49-F238E27FC236}">
                  <a16:creationId xmlns:a16="http://schemas.microsoft.com/office/drawing/2014/main" id="{30C8038E-3278-A245-9DCA-6AF128666B5D}"/>
                </a:ext>
              </a:extLst>
            </p:cNvPr>
            <p:cNvSpPr/>
            <p:nvPr/>
          </p:nvSpPr>
          <p:spPr>
            <a:xfrm>
              <a:off x="1877531" y="2655563"/>
              <a:ext cx="25147" cy="25147"/>
            </a:xfrm>
            <a:custGeom>
              <a:avLst/>
              <a:gdLst>
                <a:gd name="connsiteX0" fmla="*/ 25566 w 25147"/>
                <a:gd name="connsiteY0" fmla="*/ 13831 h 25147"/>
                <a:gd name="connsiteX1" fmla="*/ 13831 w 25147"/>
                <a:gd name="connsiteY1" fmla="*/ 25566 h 25147"/>
                <a:gd name="connsiteX2" fmla="*/ 2095 w 25147"/>
                <a:gd name="connsiteY2" fmla="*/ 13831 h 25147"/>
                <a:gd name="connsiteX3" fmla="*/ 13831 w 25147"/>
                <a:gd name="connsiteY3" fmla="*/ 2096 h 25147"/>
                <a:gd name="connsiteX4" fmla="*/ 25566 w 25147"/>
                <a:gd name="connsiteY4" fmla="*/ 13831 h 25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147" h="25147">
                  <a:moveTo>
                    <a:pt x="25566" y="13831"/>
                  </a:moveTo>
                  <a:cubicBezTo>
                    <a:pt x="25566" y="20312"/>
                    <a:pt x="20312" y="25566"/>
                    <a:pt x="13831" y="25566"/>
                  </a:cubicBezTo>
                  <a:cubicBezTo>
                    <a:pt x="7350" y="25566"/>
                    <a:pt x="2095" y="20312"/>
                    <a:pt x="2095" y="13831"/>
                  </a:cubicBezTo>
                  <a:cubicBezTo>
                    <a:pt x="2095" y="7350"/>
                    <a:pt x="7350" y="2096"/>
                    <a:pt x="13831" y="2096"/>
                  </a:cubicBezTo>
                  <a:cubicBezTo>
                    <a:pt x="20312" y="2096"/>
                    <a:pt x="25566" y="7350"/>
                    <a:pt x="25566" y="13831"/>
                  </a:cubicBezTo>
                  <a:close/>
                </a:path>
              </a:pathLst>
            </a:custGeom>
            <a:solidFill>
              <a:srgbClr val="EA507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20" name="Forma libre 119">
              <a:extLst>
                <a:ext uri="{FF2B5EF4-FFF2-40B4-BE49-F238E27FC236}">
                  <a16:creationId xmlns:a16="http://schemas.microsoft.com/office/drawing/2014/main" id="{CD4C8092-DA48-F942-A567-73DF641D5C69}"/>
                </a:ext>
              </a:extLst>
            </p:cNvPr>
            <p:cNvSpPr/>
            <p:nvPr/>
          </p:nvSpPr>
          <p:spPr>
            <a:xfrm>
              <a:off x="1785605" y="3077195"/>
              <a:ext cx="284999" cy="25147"/>
            </a:xfrm>
            <a:custGeom>
              <a:avLst/>
              <a:gdLst>
                <a:gd name="connsiteX0" fmla="*/ 2096 w 284999"/>
                <a:gd name="connsiteY0" fmla="*/ 12993 h 25147"/>
                <a:gd name="connsiteX1" fmla="*/ 143757 w 284999"/>
                <a:gd name="connsiteY1" fmla="*/ 23890 h 25147"/>
                <a:gd name="connsiteX2" fmla="*/ 285418 w 284999"/>
                <a:gd name="connsiteY2" fmla="*/ 12993 h 25147"/>
                <a:gd name="connsiteX3" fmla="*/ 143757 w 284999"/>
                <a:gd name="connsiteY3" fmla="*/ 2096 h 25147"/>
                <a:gd name="connsiteX4" fmla="*/ 2096 w 284999"/>
                <a:gd name="connsiteY4" fmla="*/ 12993 h 25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4999" h="25147">
                  <a:moveTo>
                    <a:pt x="2096" y="12993"/>
                  </a:moveTo>
                  <a:cubicBezTo>
                    <a:pt x="2096" y="18860"/>
                    <a:pt x="65522" y="23890"/>
                    <a:pt x="143757" y="23890"/>
                  </a:cubicBezTo>
                  <a:cubicBezTo>
                    <a:pt x="221992" y="23890"/>
                    <a:pt x="285418" y="19140"/>
                    <a:pt x="285418" y="12993"/>
                  </a:cubicBezTo>
                  <a:cubicBezTo>
                    <a:pt x="285418" y="7125"/>
                    <a:pt x="221992" y="2096"/>
                    <a:pt x="143757" y="2096"/>
                  </a:cubicBezTo>
                  <a:cubicBezTo>
                    <a:pt x="65522" y="2375"/>
                    <a:pt x="2096" y="7125"/>
                    <a:pt x="2096" y="12993"/>
                  </a:cubicBezTo>
                  <a:close/>
                </a:path>
              </a:pathLst>
            </a:custGeom>
            <a:solidFill>
              <a:srgbClr val="D8D8D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21" name="Forma libre 120">
              <a:extLst>
                <a:ext uri="{FF2B5EF4-FFF2-40B4-BE49-F238E27FC236}">
                  <a16:creationId xmlns:a16="http://schemas.microsoft.com/office/drawing/2014/main" id="{68DBDDFF-1F3E-4543-ACE4-90430E7AE42F}"/>
                </a:ext>
              </a:extLst>
            </p:cNvPr>
            <p:cNvSpPr/>
            <p:nvPr/>
          </p:nvSpPr>
          <p:spPr>
            <a:xfrm>
              <a:off x="1887081" y="2395694"/>
              <a:ext cx="53088" cy="145294"/>
            </a:xfrm>
            <a:custGeom>
              <a:avLst/>
              <a:gdLst>
                <a:gd name="connsiteX0" fmla="*/ 26355 w 53088"/>
                <a:gd name="connsiteY0" fmla="*/ 140422 h 145293"/>
                <a:gd name="connsiteX1" fmla="*/ 45913 w 53088"/>
                <a:gd name="connsiteY1" fmla="*/ 67216 h 145293"/>
                <a:gd name="connsiteX2" fmla="*/ 51502 w 53088"/>
                <a:gd name="connsiteY2" fmla="*/ 18598 h 145293"/>
                <a:gd name="connsiteX3" fmla="*/ 33061 w 53088"/>
                <a:gd name="connsiteY3" fmla="*/ 3789 h 145293"/>
                <a:gd name="connsiteX4" fmla="*/ 12664 w 53088"/>
                <a:gd name="connsiteY4" fmla="*/ 35084 h 145293"/>
                <a:gd name="connsiteX5" fmla="*/ 2605 w 53088"/>
                <a:gd name="connsiteY5" fmla="*/ 126451 h 145293"/>
                <a:gd name="connsiteX6" fmla="*/ 26355 w 53088"/>
                <a:gd name="connsiteY6" fmla="*/ 140422 h 1452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088" h="145293">
                  <a:moveTo>
                    <a:pt x="26355" y="140422"/>
                  </a:moveTo>
                  <a:cubicBezTo>
                    <a:pt x="30546" y="132319"/>
                    <a:pt x="38090" y="113598"/>
                    <a:pt x="45913" y="67216"/>
                  </a:cubicBezTo>
                  <a:cubicBezTo>
                    <a:pt x="50664" y="38995"/>
                    <a:pt x="50943" y="27260"/>
                    <a:pt x="51502" y="18598"/>
                  </a:cubicBezTo>
                  <a:cubicBezTo>
                    <a:pt x="52340" y="3510"/>
                    <a:pt x="40046" y="-681"/>
                    <a:pt x="33061" y="3789"/>
                  </a:cubicBezTo>
                  <a:cubicBezTo>
                    <a:pt x="21884" y="11334"/>
                    <a:pt x="13502" y="26981"/>
                    <a:pt x="12664" y="35084"/>
                  </a:cubicBezTo>
                  <a:cubicBezTo>
                    <a:pt x="7914" y="80628"/>
                    <a:pt x="5678" y="114995"/>
                    <a:pt x="2605" y="126451"/>
                  </a:cubicBezTo>
                  <a:cubicBezTo>
                    <a:pt x="-1586" y="142936"/>
                    <a:pt x="21325" y="149922"/>
                    <a:pt x="26355" y="140422"/>
                  </a:cubicBezTo>
                  <a:close/>
                </a:path>
              </a:pathLst>
            </a:custGeom>
            <a:solidFill>
              <a:srgbClr val="E6224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22" name="Forma libre 121">
              <a:extLst>
                <a:ext uri="{FF2B5EF4-FFF2-40B4-BE49-F238E27FC236}">
                  <a16:creationId xmlns:a16="http://schemas.microsoft.com/office/drawing/2014/main" id="{62F06814-135E-4145-BF00-191D108F5DA1}"/>
                </a:ext>
              </a:extLst>
            </p:cNvPr>
            <p:cNvSpPr/>
            <p:nvPr/>
          </p:nvSpPr>
          <p:spPr>
            <a:xfrm>
              <a:off x="1803271" y="2490230"/>
              <a:ext cx="111764" cy="53088"/>
            </a:xfrm>
            <a:custGeom>
              <a:avLst/>
              <a:gdLst>
                <a:gd name="connsiteX0" fmla="*/ 2871 w 111764"/>
                <a:gd name="connsiteY0" fmla="*/ 15150 h 53088"/>
                <a:gd name="connsiteX1" fmla="*/ 33606 w 111764"/>
                <a:gd name="connsiteY1" fmla="*/ 28562 h 53088"/>
                <a:gd name="connsiteX2" fmla="*/ 94238 w 111764"/>
                <a:gd name="connsiteY2" fmla="*/ 51474 h 53088"/>
                <a:gd name="connsiteX3" fmla="*/ 103459 w 111764"/>
                <a:gd name="connsiteY3" fmla="*/ 26885 h 53088"/>
                <a:gd name="connsiteX4" fmla="*/ 10136 w 111764"/>
                <a:gd name="connsiteY4" fmla="*/ 2577 h 53088"/>
                <a:gd name="connsiteX5" fmla="*/ 2871 w 111764"/>
                <a:gd name="connsiteY5" fmla="*/ 15150 h 53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1764" h="53088">
                  <a:moveTo>
                    <a:pt x="2871" y="15150"/>
                  </a:moveTo>
                  <a:cubicBezTo>
                    <a:pt x="5945" y="21297"/>
                    <a:pt x="13768" y="18224"/>
                    <a:pt x="33606" y="28562"/>
                  </a:cubicBezTo>
                  <a:cubicBezTo>
                    <a:pt x="62106" y="43650"/>
                    <a:pt x="70768" y="45885"/>
                    <a:pt x="94238" y="51474"/>
                  </a:cubicBezTo>
                  <a:cubicBezTo>
                    <a:pt x="109606" y="55106"/>
                    <a:pt x="120782" y="34709"/>
                    <a:pt x="103459" y="26885"/>
                  </a:cubicBezTo>
                  <a:cubicBezTo>
                    <a:pt x="88650" y="20180"/>
                    <a:pt x="19077" y="6488"/>
                    <a:pt x="10136" y="2577"/>
                  </a:cubicBezTo>
                  <a:cubicBezTo>
                    <a:pt x="4268" y="-217"/>
                    <a:pt x="356" y="9841"/>
                    <a:pt x="2871" y="15150"/>
                  </a:cubicBezTo>
                  <a:close/>
                </a:path>
              </a:pathLst>
            </a:custGeom>
            <a:solidFill>
              <a:srgbClr val="E6224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23" name="Forma libre 122">
              <a:extLst>
                <a:ext uri="{FF2B5EF4-FFF2-40B4-BE49-F238E27FC236}">
                  <a16:creationId xmlns:a16="http://schemas.microsoft.com/office/drawing/2014/main" id="{5CCB892B-5FE7-3644-9133-6C39B5C25788}"/>
                </a:ext>
              </a:extLst>
            </p:cNvPr>
            <p:cNvSpPr/>
            <p:nvPr/>
          </p:nvSpPr>
          <p:spPr>
            <a:xfrm>
              <a:off x="1993376" y="3048713"/>
              <a:ext cx="39118" cy="41912"/>
            </a:xfrm>
            <a:custGeom>
              <a:avLst/>
              <a:gdLst>
                <a:gd name="connsiteX0" fmla="*/ 13382 w 39117"/>
                <a:gd name="connsiteY0" fmla="*/ 8783 h 41911"/>
                <a:gd name="connsiteX1" fmla="*/ 11985 w 39117"/>
                <a:gd name="connsiteY1" fmla="*/ 19959 h 41911"/>
                <a:gd name="connsiteX2" fmla="*/ 4721 w 39117"/>
                <a:gd name="connsiteY2" fmla="*/ 30018 h 41911"/>
                <a:gd name="connsiteX3" fmla="*/ 14221 w 39117"/>
                <a:gd name="connsiteY3" fmla="*/ 41195 h 41911"/>
                <a:gd name="connsiteX4" fmla="*/ 39088 w 39117"/>
                <a:gd name="connsiteY4" fmla="*/ 30298 h 41911"/>
                <a:gd name="connsiteX5" fmla="*/ 35735 w 39117"/>
                <a:gd name="connsiteY5" fmla="*/ 12695 h 41911"/>
                <a:gd name="connsiteX6" fmla="*/ 33779 w 39117"/>
                <a:gd name="connsiteY6" fmla="*/ 4033 h 41911"/>
                <a:gd name="connsiteX7" fmla="*/ 13382 w 39117"/>
                <a:gd name="connsiteY7" fmla="*/ 8783 h 41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117" h="41911">
                  <a:moveTo>
                    <a:pt x="13382" y="8783"/>
                  </a:moveTo>
                  <a:cubicBezTo>
                    <a:pt x="11985" y="14371"/>
                    <a:pt x="12544" y="16327"/>
                    <a:pt x="11985" y="19959"/>
                  </a:cubicBezTo>
                  <a:cubicBezTo>
                    <a:pt x="11147" y="24430"/>
                    <a:pt x="6956" y="26106"/>
                    <a:pt x="4721" y="30018"/>
                  </a:cubicBezTo>
                  <a:cubicBezTo>
                    <a:pt x="1927" y="34209"/>
                    <a:pt x="-2265" y="40636"/>
                    <a:pt x="14221" y="41195"/>
                  </a:cubicBezTo>
                  <a:cubicBezTo>
                    <a:pt x="31824" y="41474"/>
                    <a:pt x="42162" y="40356"/>
                    <a:pt x="39088" y="30298"/>
                  </a:cubicBezTo>
                  <a:cubicBezTo>
                    <a:pt x="36015" y="20518"/>
                    <a:pt x="35456" y="16048"/>
                    <a:pt x="35735" y="12695"/>
                  </a:cubicBezTo>
                  <a:cubicBezTo>
                    <a:pt x="36015" y="9342"/>
                    <a:pt x="35735" y="5989"/>
                    <a:pt x="33779" y="4033"/>
                  </a:cubicBezTo>
                  <a:cubicBezTo>
                    <a:pt x="31544" y="2357"/>
                    <a:pt x="15897" y="-996"/>
                    <a:pt x="13382" y="8783"/>
                  </a:cubicBezTo>
                  <a:close/>
                </a:path>
              </a:pathLst>
            </a:custGeom>
            <a:solidFill>
              <a:srgbClr val="34459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24" name="Forma libre 123">
              <a:extLst>
                <a:ext uri="{FF2B5EF4-FFF2-40B4-BE49-F238E27FC236}">
                  <a16:creationId xmlns:a16="http://schemas.microsoft.com/office/drawing/2014/main" id="{640E5067-5BEA-6844-A645-4E20C8DB42B8}"/>
                </a:ext>
              </a:extLst>
            </p:cNvPr>
            <p:cNvSpPr/>
            <p:nvPr/>
          </p:nvSpPr>
          <p:spPr>
            <a:xfrm>
              <a:off x="1944564" y="2349608"/>
              <a:ext cx="33529" cy="72647"/>
            </a:xfrm>
            <a:custGeom>
              <a:avLst/>
              <a:gdLst>
                <a:gd name="connsiteX0" fmla="*/ 30062 w 33529"/>
                <a:gd name="connsiteY0" fmla="*/ 2096 h 72646"/>
                <a:gd name="connsiteX1" fmla="*/ 32577 w 33529"/>
                <a:gd name="connsiteY1" fmla="*/ 52390 h 72646"/>
                <a:gd name="connsiteX2" fmla="*/ 17768 w 33529"/>
                <a:gd name="connsiteY2" fmla="*/ 73066 h 72646"/>
                <a:gd name="connsiteX3" fmla="*/ 17489 w 33529"/>
                <a:gd name="connsiteY3" fmla="*/ 73066 h 72646"/>
                <a:gd name="connsiteX4" fmla="*/ 2121 w 33529"/>
                <a:gd name="connsiteY4" fmla="*/ 53507 h 72646"/>
                <a:gd name="connsiteX5" fmla="*/ 2401 w 33529"/>
                <a:gd name="connsiteY5" fmla="*/ 15787 h 72646"/>
                <a:gd name="connsiteX6" fmla="*/ 30062 w 33529"/>
                <a:gd name="connsiteY6" fmla="*/ 2096 h 726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529" h="72646">
                  <a:moveTo>
                    <a:pt x="30062" y="2096"/>
                  </a:moveTo>
                  <a:cubicBezTo>
                    <a:pt x="30342" y="3493"/>
                    <a:pt x="32298" y="31154"/>
                    <a:pt x="32577" y="52390"/>
                  </a:cubicBezTo>
                  <a:cubicBezTo>
                    <a:pt x="32857" y="62728"/>
                    <a:pt x="25312" y="72787"/>
                    <a:pt x="17768" y="73066"/>
                  </a:cubicBezTo>
                  <a:cubicBezTo>
                    <a:pt x="17768" y="73066"/>
                    <a:pt x="17489" y="73066"/>
                    <a:pt x="17489" y="73066"/>
                  </a:cubicBezTo>
                  <a:cubicBezTo>
                    <a:pt x="10224" y="73066"/>
                    <a:pt x="1563" y="63845"/>
                    <a:pt x="2121" y="53507"/>
                  </a:cubicBezTo>
                  <a:cubicBezTo>
                    <a:pt x="3239" y="35066"/>
                    <a:pt x="2401" y="16066"/>
                    <a:pt x="2401" y="15787"/>
                  </a:cubicBezTo>
                  <a:lnTo>
                    <a:pt x="30062" y="2096"/>
                  </a:lnTo>
                  <a:close/>
                </a:path>
              </a:pathLst>
            </a:custGeom>
            <a:solidFill>
              <a:srgbClr val="F6AD8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25" name="Forma libre 124">
              <a:extLst>
                <a:ext uri="{FF2B5EF4-FFF2-40B4-BE49-F238E27FC236}">
                  <a16:creationId xmlns:a16="http://schemas.microsoft.com/office/drawing/2014/main" id="{E1ED5FC1-5A6C-AC49-AA63-7C663DE361CA}"/>
                </a:ext>
              </a:extLst>
            </p:cNvPr>
            <p:cNvSpPr/>
            <p:nvPr/>
          </p:nvSpPr>
          <p:spPr>
            <a:xfrm>
              <a:off x="1873340" y="2388497"/>
              <a:ext cx="139706" cy="243088"/>
            </a:xfrm>
            <a:custGeom>
              <a:avLst/>
              <a:gdLst>
                <a:gd name="connsiteX0" fmla="*/ 122801 w 139705"/>
                <a:gd name="connsiteY0" fmla="*/ 83074 h 243087"/>
                <a:gd name="connsiteX1" fmla="*/ 109389 w 139705"/>
                <a:gd name="connsiteY1" fmla="*/ 141471 h 243087"/>
                <a:gd name="connsiteX2" fmla="*/ 109669 w 139705"/>
                <a:gd name="connsiteY2" fmla="*/ 185339 h 243087"/>
                <a:gd name="connsiteX3" fmla="*/ 114698 w 139705"/>
                <a:gd name="connsiteY3" fmla="*/ 211324 h 243087"/>
                <a:gd name="connsiteX4" fmla="*/ 122242 w 139705"/>
                <a:gd name="connsiteY4" fmla="*/ 243736 h 243087"/>
                <a:gd name="connsiteX5" fmla="*/ 2096 w 139705"/>
                <a:gd name="connsiteY5" fmla="*/ 243736 h 243087"/>
                <a:gd name="connsiteX6" fmla="*/ 11875 w 139705"/>
                <a:gd name="connsiteY6" fmla="*/ 98442 h 243087"/>
                <a:gd name="connsiteX7" fmla="*/ 27243 w 139705"/>
                <a:gd name="connsiteY7" fmla="*/ 36692 h 243087"/>
                <a:gd name="connsiteX8" fmla="*/ 36743 w 139705"/>
                <a:gd name="connsiteY8" fmla="*/ 16574 h 243087"/>
                <a:gd name="connsiteX9" fmla="*/ 55184 w 139705"/>
                <a:gd name="connsiteY9" fmla="*/ 5398 h 243087"/>
                <a:gd name="connsiteX10" fmla="*/ 66360 w 139705"/>
                <a:gd name="connsiteY10" fmla="*/ 3722 h 243087"/>
                <a:gd name="connsiteX11" fmla="*/ 139007 w 139705"/>
                <a:gd name="connsiteY11" fmla="*/ 25236 h 243087"/>
                <a:gd name="connsiteX12" fmla="*/ 136492 w 139705"/>
                <a:gd name="connsiteY12" fmla="*/ 48707 h 243087"/>
                <a:gd name="connsiteX13" fmla="*/ 126434 w 139705"/>
                <a:gd name="connsiteY13" fmla="*/ 73295 h 243087"/>
                <a:gd name="connsiteX14" fmla="*/ 122801 w 139705"/>
                <a:gd name="connsiteY14" fmla="*/ 83074 h 243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9705" h="243087">
                  <a:moveTo>
                    <a:pt x="122801" y="83074"/>
                  </a:moveTo>
                  <a:cubicBezTo>
                    <a:pt x="116375" y="102074"/>
                    <a:pt x="112742" y="121633"/>
                    <a:pt x="109389" y="141471"/>
                  </a:cubicBezTo>
                  <a:cubicBezTo>
                    <a:pt x="106875" y="156001"/>
                    <a:pt x="107713" y="170809"/>
                    <a:pt x="109669" y="185339"/>
                  </a:cubicBezTo>
                  <a:cubicBezTo>
                    <a:pt x="110787" y="194001"/>
                    <a:pt x="112463" y="202662"/>
                    <a:pt x="114698" y="211324"/>
                  </a:cubicBezTo>
                  <a:cubicBezTo>
                    <a:pt x="115537" y="214677"/>
                    <a:pt x="121963" y="240942"/>
                    <a:pt x="122242" y="243736"/>
                  </a:cubicBezTo>
                  <a:cubicBezTo>
                    <a:pt x="122242" y="243736"/>
                    <a:pt x="8801" y="243736"/>
                    <a:pt x="2096" y="243736"/>
                  </a:cubicBezTo>
                  <a:cubicBezTo>
                    <a:pt x="3213" y="220265"/>
                    <a:pt x="30037" y="146221"/>
                    <a:pt x="11875" y="98442"/>
                  </a:cubicBezTo>
                  <a:cubicBezTo>
                    <a:pt x="-699" y="65192"/>
                    <a:pt x="16066" y="64354"/>
                    <a:pt x="27243" y="36692"/>
                  </a:cubicBezTo>
                  <a:cubicBezTo>
                    <a:pt x="30037" y="29986"/>
                    <a:pt x="32272" y="22442"/>
                    <a:pt x="36743" y="16574"/>
                  </a:cubicBezTo>
                  <a:cubicBezTo>
                    <a:pt x="41213" y="10986"/>
                    <a:pt x="48198" y="7075"/>
                    <a:pt x="55184" y="5398"/>
                  </a:cubicBezTo>
                  <a:cubicBezTo>
                    <a:pt x="58816" y="4560"/>
                    <a:pt x="62728" y="4001"/>
                    <a:pt x="66360" y="3722"/>
                  </a:cubicBezTo>
                  <a:cubicBezTo>
                    <a:pt x="86757" y="2045"/>
                    <a:pt x="134536" y="-3822"/>
                    <a:pt x="139007" y="25236"/>
                  </a:cubicBezTo>
                  <a:cubicBezTo>
                    <a:pt x="140125" y="33060"/>
                    <a:pt x="139007" y="41163"/>
                    <a:pt x="136492" y="48707"/>
                  </a:cubicBezTo>
                  <a:cubicBezTo>
                    <a:pt x="133698" y="57089"/>
                    <a:pt x="129787" y="65192"/>
                    <a:pt x="126434" y="73295"/>
                  </a:cubicBezTo>
                  <a:cubicBezTo>
                    <a:pt x="125316" y="76369"/>
                    <a:pt x="123919" y="79721"/>
                    <a:pt x="122801" y="83074"/>
                  </a:cubicBezTo>
                  <a:close/>
                </a:path>
              </a:pathLst>
            </a:custGeom>
            <a:solidFill>
              <a:srgbClr val="E6224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26" name="Forma libre 125">
              <a:extLst>
                <a:ext uri="{FF2B5EF4-FFF2-40B4-BE49-F238E27FC236}">
                  <a16:creationId xmlns:a16="http://schemas.microsoft.com/office/drawing/2014/main" id="{9D17F501-2D10-6D4B-9422-5469EE87FCFB}"/>
                </a:ext>
              </a:extLst>
            </p:cNvPr>
            <p:cNvSpPr/>
            <p:nvPr/>
          </p:nvSpPr>
          <p:spPr>
            <a:xfrm>
              <a:off x="1868590" y="2630137"/>
              <a:ext cx="131323" cy="78235"/>
            </a:xfrm>
            <a:custGeom>
              <a:avLst/>
              <a:gdLst>
                <a:gd name="connsiteX0" fmla="*/ 126154 w 131323"/>
                <a:gd name="connsiteY0" fmla="*/ 78375 h 78235"/>
                <a:gd name="connsiteX1" fmla="*/ 126713 w 131323"/>
                <a:gd name="connsiteY1" fmla="*/ 2096 h 78235"/>
                <a:gd name="connsiteX2" fmla="*/ 6566 w 131323"/>
                <a:gd name="connsiteY2" fmla="*/ 2096 h 78235"/>
                <a:gd name="connsiteX3" fmla="*/ 2096 w 131323"/>
                <a:gd name="connsiteY3" fmla="*/ 78375 h 78235"/>
                <a:gd name="connsiteX4" fmla="*/ 126154 w 131323"/>
                <a:gd name="connsiteY4" fmla="*/ 78375 h 78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1323" h="78235">
                  <a:moveTo>
                    <a:pt x="126154" y="78375"/>
                  </a:moveTo>
                  <a:cubicBezTo>
                    <a:pt x="126154" y="78375"/>
                    <a:pt x="136492" y="52110"/>
                    <a:pt x="126713" y="2096"/>
                  </a:cubicBezTo>
                  <a:lnTo>
                    <a:pt x="6566" y="2096"/>
                  </a:lnTo>
                  <a:cubicBezTo>
                    <a:pt x="6566" y="2096"/>
                    <a:pt x="2375" y="37860"/>
                    <a:pt x="2096" y="78375"/>
                  </a:cubicBezTo>
                  <a:lnTo>
                    <a:pt x="126154" y="78375"/>
                  </a:lnTo>
                  <a:close/>
                </a:path>
              </a:pathLst>
            </a:custGeom>
            <a:solidFill>
              <a:srgbClr val="00826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27" name="Forma libre 126">
              <a:extLst>
                <a:ext uri="{FF2B5EF4-FFF2-40B4-BE49-F238E27FC236}">
                  <a16:creationId xmlns:a16="http://schemas.microsoft.com/office/drawing/2014/main" id="{D6B194B8-9C34-8941-B839-255B5E037401}"/>
                </a:ext>
              </a:extLst>
            </p:cNvPr>
            <p:cNvSpPr/>
            <p:nvPr/>
          </p:nvSpPr>
          <p:spPr>
            <a:xfrm>
              <a:off x="1967732" y="2833293"/>
              <a:ext cx="64265" cy="226323"/>
            </a:xfrm>
            <a:custGeom>
              <a:avLst/>
              <a:gdLst>
                <a:gd name="connsiteX0" fmla="*/ 3541 w 64264"/>
                <a:gd name="connsiteY0" fmla="*/ 38395 h 226323"/>
                <a:gd name="connsiteX1" fmla="*/ 46571 w 64264"/>
                <a:gd name="connsiteY1" fmla="*/ 19954 h 226323"/>
                <a:gd name="connsiteX2" fmla="*/ 61938 w 64264"/>
                <a:gd name="connsiteY2" fmla="*/ 220851 h 226323"/>
                <a:gd name="connsiteX3" fmla="*/ 58026 w 64264"/>
                <a:gd name="connsiteY3" fmla="*/ 223086 h 226323"/>
                <a:gd name="connsiteX4" fmla="*/ 45453 w 64264"/>
                <a:gd name="connsiteY4" fmla="*/ 220571 h 226323"/>
                <a:gd name="connsiteX5" fmla="*/ 38747 w 64264"/>
                <a:gd name="connsiteY5" fmla="*/ 226160 h 226323"/>
                <a:gd name="connsiteX6" fmla="*/ 3541 w 64264"/>
                <a:gd name="connsiteY6" fmla="*/ 38395 h 226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4264" h="226323">
                  <a:moveTo>
                    <a:pt x="3541" y="38395"/>
                  </a:moveTo>
                  <a:cubicBezTo>
                    <a:pt x="-5959" y="-2119"/>
                    <a:pt x="33997" y="-9384"/>
                    <a:pt x="46571" y="19954"/>
                  </a:cubicBezTo>
                  <a:cubicBezTo>
                    <a:pt x="64453" y="61586"/>
                    <a:pt x="63056" y="194307"/>
                    <a:pt x="61938" y="220851"/>
                  </a:cubicBezTo>
                  <a:cubicBezTo>
                    <a:pt x="61938" y="224204"/>
                    <a:pt x="59982" y="223645"/>
                    <a:pt x="58026" y="223086"/>
                  </a:cubicBezTo>
                  <a:cubicBezTo>
                    <a:pt x="52438" y="221130"/>
                    <a:pt x="47688" y="220292"/>
                    <a:pt x="45453" y="220571"/>
                  </a:cubicBezTo>
                  <a:cubicBezTo>
                    <a:pt x="40982" y="221410"/>
                    <a:pt x="38747" y="226160"/>
                    <a:pt x="38747" y="226160"/>
                  </a:cubicBezTo>
                  <a:cubicBezTo>
                    <a:pt x="34835" y="189836"/>
                    <a:pt x="12762" y="77792"/>
                    <a:pt x="3541" y="38395"/>
                  </a:cubicBezTo>
                  <a:close/>
                </a:path>
              </a:pathLst>
            </a:custGeom>
            <a:solidFill>
              <a:srgbClr val="00826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28" name="Forma libre 127">
              <a:extLst>
                <a:ext uri="{FF2B5EF4-FFF2-40B4-BE49-F238E27FC236}">
                  <a16:creationId xmlns:a16="http://schemas.microsoft.com/office/drawing/2014/main" id="{5CEEAE81-8C36-DB4E-BF9F-8F60AE0068C6}"/>
                </a:ext>
              </a:extLst>
            </p:cNvPr>
            <p:cNvSpPr/>
            <p:nvPr/>
          </p:nvSpPr>
          <p:spPr>
            <a:xfrm>
              <a:off x="1932563" y="2635159"/>
              <a:ext cx="83823" cy="254264"/>
            </a:xfrm>
            <a:custGeom>
              <a:avLst/>
              <a:gdLst>
                <a:gd name="connsiteX0" fmla="*/ 2666 w 83823"/>
                <a:gd name="connsiteY0" fmla="*/ 78941 h 254264"/>
                <a:gd name="connsiteX1" fmla="*/ 47931 w 83823"/>
                <a:gd name="connsiteY1" fmla="*/ 6015 h 254264"/>
                <a:gd name="connsiteX2" fmla="*/ 66931 w 83823"/>
                <a:gd name="connsiteY2" fmla="*/ 40103 h 254264"/>
                <a:gd name="connsiteX3" fmla="*/ 81181 w 83823"/>
                <a:gd name="connsiteY3" fmla="*/ 215294 h 254264"/>
                <a:gd name="connsiteX4" fmla="*/ 41504 w 83823"/>
                <a:gd name="connsiteY4" fmla="*/ 240720 h 254264"/>
                <a:gd name="connsiteX5" fmla="*/ 2666 w 83823"/>
                <a:gd name="connsiteY5" fmla="*/ 78941 h 2542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3823" h="254264">
                  <a:moveTo>
                    <a:pt x="2666" y="78941"/>
                  </a:moveTo>
                  <a:cubicBezTo>
                    <a:pt x="-1525" y="28647"/>
                    <a:pt x="17754" y="-10750"/>
                    <a:pt x="47931" y="6015"/>
                  </a:cubicBezTo>
                  <a:cubicBezTo>
                    <a:pt x="60504" y="13000"/>
                    <a:pt x="65254" y="26971"/>
                    <a:pt x="66931" y="40103"/>
                  </a:cubicBezTo>
                  <a:cubicBezTo>
                    <a:pt x="68607" y="53235"/>
                    <a:pt x="77828" y="190426"/>
                    <a:pt x="81181" y="215294"/>
                  </a:cubicBezTo>
                  <a:cubicBezTo>
                    <a:pt x="88445" y="271176"/>
                    <a:pt x="45975" y="256088"/>
                    <a:pt x="41504" y="240720"/>
                  </a:cubicBezTo>
                  <a:cubicBezTo>
                    <a:pt x="29769" y="201603"/>
                    <a:pt x="4902" y="106323"/>
                    <a:pt x="2666" y="78941"/>
                  </a:cubicBezTo>
                  <a:close/>
                </a:path>
              </a:pathLst>
            </a:custGeom>
            <a:solidFill>
              <a:srgbClr val="00826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29" name="Forma libre 128">
              <a:extLst>
                <a:ext uri="{FF2B5EF4-FFF2-40B4-BE49-F238E27FC236}">
                  <a16:creationId xmlns:a16="http://schemas.microsoft.com/office/drawing/2014/main" id="{D40487D8-7BA9-BD45-ABAD-20125C2A6DD7}"/>
                </a:ext>
              </a:extLst>
            </p:cNvPr>
            <p:cNvSpPr/>
            <p:nvPr/>
          </p:nvSpPr>
          <p:spPr>
            <a:xfrm>
              <a:off x="1862106" y="2838186"/>
              <a:ext cx="50294" cy="237499"/>
            </a:xfrm>
            <a:custGeom>
              <a:avLst/>
              <a:gdLst>
                <a:gd name="connsiteX0" fmla="*/ 2153 w 50294"/>
                <a:gd name="connsiteY0" fmla="*/ 30987 h 237499"/>
                <a:gd name="connsiteX1" fmla="*/ 44903 w 50294"/>
                <a:gd name="connsiteY1" fmla="*/ 24840 h 237499"/>
                <a:gd name="connsiteX2" fmla="*/ 33168 w 50294"/>
                <a:gd name="connsiteY2" fmla="*/ 236634 h 237499"/>
                <a:gd name="connsiteX3" fmla="*/ 18359 w 50294"/>
                <a:gd name="connsiteY3" fmla="*/ 224061 h 237499"/>
                <a:gd name="connsiteX4" fmla="*/ 11374 w 50294"/>
                <a:gd name="connsiteY4" fmla="*/ 227972 h 237499"/>
                <a:gd name="connsiteX5" fmla="*/ 2153 w 50294"/>
                <a:gd name="connsiteY5" fmla="*/ 30987 h 237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0294" h="237499">
                  <a:moveTo>
                    <a:pt x="2153" y="30987"/>
                  </a:moveTo>
                  <a:cubicBezTo>
                    <a:pt x="477" y="-6733"/>
                    <a:pt x="35962" y="-6174"/>
                    <a:pt x="44903" y="24840"/>
                  </a:cubicBezTo>
                  <a:cubicBezTo>
                    <a:pt x="58874" y="73179"/>
                    <a:pt x="34565" y="177399"/>
                    <a:pt x="33168" y="236634"/>
                  </a:cubicBezTo>
                  <a:cubicBezTo>
                    <a:pt x="27021" y="226296"/>
                    <a:pt x="21153" y="223781"/>
                    <a:pt x="18359" y="224061"/>
                  </a:cubicBezTo>
                  <a:cubicBezTo>
                    <a:pt x="13888" y="224340"/>
                    <a:pt x="11374" y="227972"/>
                    <a:pt x="11374" y="227972"/>
                  </a:cubicBezTo>
                  <a:cubicBezTo>
                    <a:pt x="12491" y="149737"/>
                    <a:pt x="3830" y="71502"/>
                    <a:pt x="2153" y="30987"/>
                  </a:cubicBezTo>
                  <a:close/>
                </a:path>
              </a:pathLst>
            </a:custGeom>
            <a:solidFill>
              <a:srgbClr val="00826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30" name="Forma libre 129">
              <a:extLst>
                <a:ext uri="{FF2B5EF4-FFF2-40B4-BE49-F238E27FC236}">
                  <a16:creationId xmlns:a16="http://schemas.microsoft.com/office/drawing/2014/main" id="{ECA0FE89-8A8F-CA45-B474-6D38B0F31B92}"/>
                </a:ext>
              </a:extLst>
            </p:cNvPr>
            <p:cNvSpPr/>
            <p:nvPr/>
          </p:nvSpPr>
          <p:spPr>
            <a:xfrm>
              <a:off x="1862139" y="2634667"/>
              <a:ext cx="75441" cy="254264"/>
            </a:xfrm>
            <a:custGeom>
              <a:avLst/>
              <a:gdLst>
                <a:gd name="connsiteX0" fmla="*/ 43473 w 75441"/>
                <a:gd name="connsiteY0" fmla="*/ 238418 h 254264"/>
                <a:gd name="connsiteX1" fmla="*/ 2399 w 75441"/>
                <a:gd name="connsiteY1" fmla="*/ 215506 h 254264"/>
                <a:gd name="connsiteX2" fmla="*/ 10223 w 75441"/>
                <a:gd name="connsiteY2" fmla="*/ 39477 h 254264"/>
                <a:gd name="connsiteX3" fmla="*/ 19723 w 75441"/>
                <a:gd name="connsiteY3" fmla="*/ 4272 h 254264"/>
                <a:gd name="connsiteX4" fmla="*/ 74487 w 75441"/>
                <a:gd name="connsiteY4" fmla="*/ 81668 h 254264"/>
                <a:gd name="connsiteX5" fmla="*/ 43473 w 75441"/>
                <a:gd name="connsiteY5" fmla="*/ 238418 h 2542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441" h="254264">
                  <a:moveTo>
                    <a:pt x="43473" y="238418"/>
                  </a:moveTo>
                  <a:cubicBezTo>
                    <a:pt x="38723" y="253786"/>
                    <a:pt x="-1792" y="271668"/>
                    <a:pt x="2399" y="215506"/>
                  </a:cubicBezTo>
                  <a:cubicBezTo>
                    <a:pt x="4355" y="190639"/>
                    <a:pt x="9384" y="52889"/>
                    <a:pt x="10223" y="39477"/>
                  </a:cubicBezTo>
                  <a:cubicBezTo>
                    <a:pt x="11061" y="26066"/>
                    <a:pt x="13296" y="6786"/>
                    <a:pt x="19723" y="4272"/>
                  </a:cubicBezTo>
                  <a:cubicBezTo>
                    <a:pt x="51855" y="-7743"/>
                    <a:pt x="82870" y="31654"/>
                    <a:pt x="74487" y="81668"/>
                  </a:cubicBezTo>
                  <a:cubicBezTo>
                    <a:pt x="68899" y="115198"/>
                    <a:pt x="53252" y="206565"/>
                    <a:pt x="43473" y="238418"/>
                  </a:cubicBezTo>
                  <a:close/>
                </a:path>
              </a:pathLst>
            </a:custGeom>
            <a:solidFill>
              <a:srgbClr val="00826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31" name="Forma libre 130">
              <a:extLst>
                <a:ext uri="{FF2B5EF4-FFF2-40B4-BE49-F238E27FC236}">
                  <a16:creationId xmlns:a16="http://schemas.microsoft.com/office/drawing/2014/main" id="{4DC2E3C0-F657-5942-91E2-1311F50A15EA}"/>
                </a:ext>
              </a:extLst>
            </p:cNvPr>
            <p:cNvSpPr/>
            <p:nvPr/>
          </p:nvSpPr>
          <p:spPr>
            <a:xfrm>
              <a:off x="1899046" y="2501887"/>
              <a:ext cx="22353" cy="8382"/>
            </a:xfrm>
            <a:custGeom>
              <a:avLst/>
              <a:gdLst>
                <a:gd name="connsiteX0" fmla="*/ 4610 w 22352"/>
                <a:gd name="connsiteY0" fmla="*/ 6566 h 8382"/>
                <a:gd name="connsiteX1" fmla="*/ 21654 w 22352"/>
                <a:gd name="connsiteY1" fmla="*/ 6566 h 8382"/>
                <a:gd name="connsiteX2" fmla="*/ 19140 w 22352"/>
                <a:gd name="connsiteY2" fmla="*/ 2096 h 8382"/>
                <a:gd name="connsiteX3" fmla="*/ 2096 w 22352"/>
                <a:gd name="connsiteY3" fmla="*/ 2096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352" h="8382">
                  <a:moveTo>
                    <a:pt x="4610" y="6566"/>
                  </a:moveTo>
                  <a:lnTo>
                    <a:pt x="21654" y="6566"/>
                  </a:lnTo>
                  <a:lnTo>
                    <a:pt x="19140" y="2096"/>
                  </a:lnTo>
                  <a:lnTo>
                    <a:pt x="2096" y="2096"/>
                  </a:lnTo>
                  <a:close/>
                </a:path>
              </a:pathLst>
            </a:custGeom>
            <a:solidFill>
              <a:srgbClr val="34459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32" name="Forma libre 131">
              <a:extLst>
                <a:ext uri="{FF2B5EF4-FFF2-40B4-BE49-F238E27FC236}">
                  <a16:creationId xmlns:a16="http://schemas.microsoft.com/office/drawing/2014/main" id="{7393AEC2-F702-B642-8990-A7F52A89BF16}"/>
                </a:ext>
              </a:extLst>
            </p:cNvPr>
            <p:cNvSpPr/>
            <p:nvPr/>
          </p:nvSpPr>
          <p:spPr>
            <a:xfrm>
              <a:off x="1850708" y="2506358"/>
              <a:ext cx="22353" cy="8382"/>
            </a:xfrm>
            <a:custGeom>
              <a:avLst/>
              <a:gdLst>
                <a:gd name="connsiteX0" fmla="*/ 4331 w 22352"/>
                <a:gd name="connsiteY0" fmla="*/ 6287 h 8382"/>
                <a:gd name="connsiteX1" fmla="*/ 21375 w 22352"/>
                <a:gd name="connsiteY1" fmla="*/ 6287 h 8382"/>
                <a:gd name="connsiteX2" fmla="*/ 19140 w 22352"/>
                <a:gd name="connsiteY2" fmla="*/ 2096 h 8382"/>
                <a:gd name="connsiteX3" fmla="*/ 2096 w 22352"/>
                <a:gd name="connsiteY3" fmla="*/ 2096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352" h="8382">
                  <a:moveTo>
                    <a:pt x="4331" y="6287"/>
                  </a:moveTo>
                  <a:lnTo>
                    <a:pt x="21375" y="6287"/>
                  </a:lnTo>
                  <a:lnTo>
                    <a:pt x="19140" y="2096"/>
                  </a:lnTo>
                  <a:lnTo>
                    <a:pt x="2096" y="2096"/>
                  </a:lnTo>
                  <a:close/>
                </a:path>
              </a:pathLst>
            </a:custGeom>
            <a:solidFill>
              <a:srgbClr val="34459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33" name="Forma libre 132">
              <a:extLst>
                <a:ext uri="{FF2B5EF4-FFF2-40B4-BE49-F238E27FC236}">
                  <a16:creationId xmlns:a16="http://schemas.microsoft.com/office/drawing/2014/main" id="{C3E657A6-6EDD-1048-9225-8A128B5EDA31}"/>
                </a:ext>
              </a:extLst>
            </p:cNvPr>
            <p:cNvSpPr/>
            <p:nvPr/>
          </p:nvSpPr>
          <p:spPr>
            <a:xfrm>
              <a:off x="1872502" y="2506358"/>
              <a:ext cx="22353" cy="8382"/>
            </a:xfrm>
            <a:custGeom>
              <a:avLst/>
              <a:gdLst>
                <a:gd name="connsiteX0" fmla="*/ 4331 w 22352"/>
                <a:gd name="connsiteY0" fmla="*/ 6287 h 8382"/>
                <a:gd name="connsiteX1" fmla="*/ 21375 w 22352"/>
                <a:gd name="connsiteY1" fmla="*/ 6287 h 8382"/>
                <a:gd name="connsiteX2" fmla="*/ 19140 w 22352"/>
                <a:gd name="connsiteY2" fmla="*/ 2096 h 8382"/>
                <a:gd name="connsiteX3" fmla="*/ 2096 w 22352"/>
                <a:gd name="connsiteY3" fmla="*/ 2096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352" h="8382">
                  <a:moveTo>
                    <a:pt x="4331" y="6287"/>
                  </a:moveTo>
                  <a:lnTo>
                    <a:pt x="21375" y="6287"/>
                  </a:lnTo>
                  <a:lnTo>
                    <a:pt x="19140" y="2096"/>
                  </a:lnTo>
                  <a:lnTo>
                    <a:pt x="2096" y="2096"/>
                  </a:lnTo>
                  <a:close/>
                </a:path>
              </a:pathLst>
            </a:custGeom>
            <a:solidFill>
              <a:srgbClr val="34459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34" name="Forma libre 133">
              <a:extLst>
                <a:ext uri="{FF2B5EF4-FFF2-40B4-BE49-F238E27FC236}">
                  <a16:creationId xmlns:a16="http://schemas.microsoft.com/office/drawing/2014/main" id="{79C19E06-A84C-614A-A82B-4DEF02552F4C}"/>
                </a:ext>
              </a:extLst>
            </p:cNvPr>
            <p:cNvSpPr/>
            <p:nvPr/>
          </p:nvSpPr>
          <p:spPr>
            <a:xfrm>
              <a:off x="1836178" y="2511387"/>
              <a:ext cx="89412" cy="19559"/>
            </a:xfrm>
            <a:custGeom>
              <a:avLst/>
              <a:gdLst>
                <a:gd name="connsiteX0" fmla="*/ 10478 w 89411"/>
                <a:gd name="connsiteY0" fmla="*/ 17463 h 19558"/>
                <a:gd name="connsiteX1" fmla="*/ 89551 w 89411"/>
                <a:gd name="connsiteY1" fmla="*/ 17463 h 19558"/>
                <a:gd name="connsiteX2" fmla="*/ 81448 w 89411"/>
                <a:gd name="connsiteY2" fmla="*/ 2096 h 19558"/>
                <a:gd name="connsiteX3" fmla="*/ 2096 w 89411"/>
                <a:gd name="connsiteY3" fmla="*/ 2096 h 19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9411" h="19558">
                  <a:moveTo>
                    <a:pt x="10478" y="17463"/>
                  </a:moveTo>
                  <a:lnTo>
                    <a:pt x="89551" y="17463"/>
                  </a:lnTo>
                  <a:lnTo>
                    <a:pt x="81448" y="2096"/>
                  </a:lnTo>
                  <a:lnTo>
                    <a:pt x="2096" y="2096"/>
                  </a:lnTo>
                  <a:close/>
                </a:path>
              </a:pathLst>
            </a:custGeom>
            <a:solidFill>
              <a:srgbClr val="34459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35" name="Forma libre 134">
              <a:extLst>
                <a:ext uri="{FF2B5EF4-FFF2-40B4-BE49-F238E27FC236}">
                  <a16:creationId xmlns:a16="http://schemas.microsoft.com/office/drawing/2014/main" id="{8CCD1176-9D62-7147-9318-D16AC800A82B}"/>
                </a:ext>
              </a:extLst>
            </p:cNvPr>
            <p:cNvSpPr/>
            <p:nvPr/>
          </p:nvSpPr>
          <p:spPr>
            <a:xfrm>
              <a:off x="1840649" y="2516417"/>
              <a:ext cx="22353" cy="13971"/>
            </a:xfrm>
            <a:custGeom>
              <a:avLst/>
              <a:gdLst>
                <a:gd name="connsiteX0" fmla="*/ 7684 w 22352"/>
                <a:gd name="connsiteY0" fmla="*/ 12993 h 13970"/>
                <a:gd name="connsiteX1" fmla="*/ 21375 w 22352"/>
                <a:gd name="connsiteY1" fmla="*/ 12993 h 13970"/>
                <a:gd name="connsiteX2" fmla="*/ 15507 w 22352"/>
                <a:gd name="connsiteY2" fmla="*/ 2096 h 13970"/>
                <a:gd name="connsiteX3" fmla="*/ 2096 w 22352"/>
                <a:gd name="connsiteY3" fmla="*/ 2096 h 13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352" h="13970">
                  <a:moveTo>
                    <a:pt x="7684" y="12993"/>
                  </a:moveTo>
                  <a:lnTo>
                    <a:pt x="21375" y="12993"/>
                  </a:lnTo>
                  <a:lnTo>
                    <a:pt x="15507" y="2096"/>
                  </a:lnTo>
                  <a:lnTo>
                    <a:pt x="2096" y="2096"/>
                  </a:lnTo>
                  <a:close/>
                </a:path>
              </a:pathLst>
            </a:custGeom>
            <a:solidFill>
              <a:srgbClr val="5CA7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36" name="Forma libre 135">
              <a:extLst>
                <a:ext uri="{FF2B5EF4-FFF2-40B4-BE49-F238E27FC236}">
                  <a16:creationId xmlns:a16="http://schemas.microsoft.com/office/drawing/2014/main" id="{EE53EB00-1C6D-E247-BEFA-3A64B8C1C7AA}"/>
                </a:ext>
              </a:extLst>
            </p:cNvPr>
            <p:cNvSpPr/>
            <p:nvPr/>
          </p:nvSpPr>
          <p:spPr>
            <a:xfrm>
              <a:off x="1891222" y="2514181"/>
              <a:ext cx="33529" cy="5588"/>
            </a:xfrm>
            <a:custGeom>
              <a:avLst/>
              <a:gdLst>
                <a:gd name="connsiteX0" fmla="*/ 3213 w 33529"/>
                <a:gd name="connsiteY0" fmla="*/ 4331 h 5588"/>
                <a:gd name="connsiteX1" fmla="*/ 32551 w 33529"/>
                <a:gd name="connsiteY1" fmla="*/ 4331 h 5588"/>
                <a:gd name="connsiteX2" fmla="*/ 31434 w 33529"/>
                <a:gd name="connsiteY2" fmla="*/ 2096 h 5588"/>
                <a:gd name="connsiteX3" fmla="*/ 2096 w 33529"/>
                <a:gd name="connsiteY3" fmla="*/ 2096 h 5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529" h="5588">
                  <a:moveTo>
                    <a:pt x="3213" y="4331"/>
                  </a:moveTo>
                  <a:lnTo>
                    <a:pt x="32551" y="4331"/>
                  </a:lnTo>
                  <a:lnTo>
                    <a:pt x="31434" y="2096"/>
                  </a:lnTo>
                  <a:lnTo>
                    <a:pt x="2096" y="2096"/>
                  </a:lnTo>
                  <a:close/>
                </a:path>
              </a:pathLst>
            </a:custGeom>
            <a:solidFill>
              <a:srgbClr val="5CA7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37" name="Forma libre 136">
              <a:extLst>
                <a:ext uri="{FF2B5EF4-FFF2-40B4-BE49-F238E27FC236}">
                  <a16:creationId xmlns:a16="http://schemas.microsoft.com/office/drawing/2014/main" id="{05AF771C-E8CF-C049-B859-D21205DA6DCD}"/>
                </a:ext>
              </a:extLst>
            </p:cNvPr>
            <p:cNvSpPr/>
            <p:nvPr/>
          </p:nvSpPr>
          <p:spPr>
            <a:xfrm>
              <a:off x="1883399" y="2520608"/>
              <a:ext cx="33529" cy="5588"/>
            </a:xfrm>
            <a:custGeom>
              <a:avLst/>
              <a:gdLst>
                <a:gd name="connsiteX0" fmla="*/ 3213 w 33529"/>
                <a:gd name="connsiteY0" fmla="*/ 4331 h 5588"/>
                <a:gd name="connsiteX1" fmla="*/ 32272 w 33529"/>
                <a:gd name="connsiteY1" fmla="*/ 4331 h 5588"/>
                <a:gd name="connsiteX2" fmla="*/ 31154 w 33529"/>
                <a:gd name="connsiteY2" fmla="*/ 2096 h 5588"/>
                <a:gd name="connsiteX3" fmla="*/ 2096 w 33529"/>
                <a:gd name="connsiteY3" fmla="*/ 2096 h 5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529" h="5588">
                  <a:moveTo>
                    <a:pt x="3213" y="4331"/>
                  </a:moveTo>
                  <a:lnTo>
                    <a:pt x="32272" y="4331"/>
                  </a:lnTo>
                  <a:lnTo>
                    <a:pt x="31154" y="2096"/>
                  </a:lnTo>
                  <a:lnTo>
                    <a:pt x="2096" y="2096"/>
                  </a:lnTo>
                  <a:close/>
                </a:path>
              </a:pathLst>
            </a:custGeom>
            <a:solidFill>
              <a:srgbClr val="5CA7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38" name="Forma libre 137">
              <a:extLst>
                <a:ext uri="{FF2B5EF4-FFF2-40B4-BE49-F238E27FC236}">
                  <a16:creationId xmlns:a16="http://schemas.microsoft.com/office/drawing/2014/main" id="{339F8B71-8EA6-A24D-B6FF-E3079706DF7D}"/>
                </a:ext>
              </a:extLst>
            </p:cNvPr>
            <p:cNvSpPr/>
            <p:nvPr/>
          </p:nvSpPr>
          <p:spPr>
            <a:xfrm>
              <a:off x="1894855" y="2524520"/>
              <a:ext cx="22353" cy="5588"/>
            </a:xfrm>
            <a:custGeom>
              <a:avLst/>
              <a:gdLst>
                <a:gd name="connsiteX0" fmla="*/ 3213 w 22352"/>
                <a:gd name="connsiteY0" fmla="*/ 4051 h 5588"/>
                <a:gd name="connsiteX1" fmla="*/ 22772 w 22352"/>
                <a:gd name="connsiteY1" fmla="*/ 4051 h 5588"/>
                <a:gd name="connsiteX2" fmla="*/ 21654 w 22352"/>
                <a:gd name="connsiteY2" fmla="*/ 2096 h 5588"/>
                <a:gd name="connsiteX3" fmla="*/ 2096 w 22352"/>
                <a:gd name="connsiteY3" fmla="*/ 2096 h 5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352" h="5588">
                  <a:moveTo>
                    <a:pt x="3213" y="4051"/>
                  </a:moveTo>
                  <a:lnTo>
                    <a:pt x="22772" y="4051"/>
                  </a:lnTo>
                  <a:lnTo>
                    <a:pt x="21654" y="2096"/>
                  </a:lnTo>
                  <a:lnTo>
                    <a:pt x="2096" y="2096"/>
                  </a:lnTo>
                  <a:close/>
                </a:path>
              </a:pathLst>
            </a:custGeom>
            <a:solidFill>
              <a:srgbClr val="5CA7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39" name="Forma libre 138">
              <a:extLst>
                <a:ext uri="{FF2B5EF4-FFF2-40B4-BE49-F238E27FC236}">
                  <a16:creationId xmlns:a16="http://schemas.microsoft.com/office/drawing/2014/main" id="{F4159E10-D52E-AB4E-AA80-BF68567ED20C}"/>
                </a:ext>
              </a:extLst>
            </p:cNvPr>
            <p:cNvSpPr/>
            <p:nvPr/>
          </p:nvSpPr>
          <p:spPr>
            <a:xfrm>
              <a:off x="1875296" y="2533181"/>
              <a:ext cx="64265" cy="22353"/>
            </a:xfrm>
            <a:custGeom>
              <a:avLst/>
              <a:gdLst>
                <a:gd name="connsiteX0" fmla="*/ 12434 w 64264"/>
                <a:gd name="connsiteY0" fmla="*/ 21096 h 22352"/>
                <a:gd name="connsiteX1" fmla="*/ 62728 w 64264"/>
                <a:gd name="connsiteY1" fmla="*/ 21096 h 22352"/>
                <a:gd name="connsiteX2" fmla="*/ 52669 w 64264"/>
                <a:gd name="connsiteY2" fmla="*/ 2096 h 22352"/>
                <a:gd name="connsiteX3" fmla="*/ 2096 w 64264"/>
                <a:gd name="connsiteY3" fmla="*/ 2096 h 22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264" h="22352">
                  <a:moveTo>
                    <a:pt x="12434" y="21096"/>
                  </a:moveTo>
                  <a:lnTo>
                    <a:pt x="62728" y="21096"/>
                  </a:lnTo>
                  <a:lnTo>
                    <a:pt x="52669" y="2096"/>
                  </a:lnTo>
                  <a:lnTo>
                    <a:pt x="2096" y="2096"/>
                  </a:lnTo>
                  <a:close/>
                </a:path>
              </a:pathLst>
            </a:custGeom>
            <a:solidFill>
              <a:srgbClr val="34459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40" name="Forma libre 139">
              <a:extLst>
                <a:ext uri="{FF2B5EF4-FFF2-40B4-BE49-F238E27FC236}">
                  <a16:creationId xmlns:a16="http://schemas.microsoft.com/office/drawing/2014/main" id="{B8B04052-318B-E144-9659-0BF3CFE43D96}"/>
                </a:ext>
              </a:extLst>
            </p:cNvPr>
            <p:cNvSpPr/>
            <p:nvPr/>
          </p:nvSpPr>
          <p:spPr>
            <a:xfrm>
              <a:off x="1894855" y="2535976"/>
              <a:ext cx="30735" cy="5588"/>
            </a:xfrm>
            <a:custGeom>
              <a:avLst/>
              <a:gdLst>
                <a:gd name="connsiteX0" fmla="*/ 3213 w 30735"/>
                <a:gd name="connsiteY0" fmla="*/ 4331 h 5588"/>
                <a:gd name="connsiteX1" fmla="*/ 29198 w 30735"/>
                <a:gd name="connsiteY1" fmla="*/ 4331 h 5588"/>
                <a:gd name="connsiteX2" fmla="*/ 28081 w 30735"/>
                <a:gd name="connsiteY2" fmla="*/ 2096 h 5588"/>
                <a:gd name="connsiteX3" fmla="*/ 2096 w 30735"/>
                <a:gd name="connsiteY3" fmla="*/ 2096 h 5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735" h="5588">
                  <a:moveTo>
                    <a:pt x="3213" y="4331"/>
                  </a:moveTo>
                  <a:lnTo>
                    <a:pt x="29198" y="4331"/>
                  </a:lnTo>
                  <a:lnTo>
                    <a:pt x="28081" y="2096"/>
                  </a:lnTo>
                  <a:lnTo>
                    <a:pt x="2096" y="2096"/>
                  </a:lnTo>
                  <a:close/>
                </a:path>
              </a:pathLst>
            </a:custGeom>
            <a:solidFill>
              <a:srgbClr val="5CA7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41" name="Forma libre 140">
              <a:extLst>
                <a:ext uri="{FF2B5EF4-FFF2-40B4-BE49-F238E27FC236}">
                  <a16:creationId xmlns:a16="http://schemas.microsoft.com/office/drawing/2014/main" id="{4E0F747F-823F-8446-BEEE-54E2DDA6E199}"/>
                </a:ext>
              </a:extLst>
            </p:cNvPr>
            <p:cNvSpPr/>
            <p:nvPr/>
          </p:nvSpPr>
          <p:spPr>
            <a:xfrm>
              <a:off x="1903237" y="2539887"/>
              <a:ext cx="22353" cy="5588"/>
            </a:xfrm>
            <a:custGeom>
              <a:avLst/>
              <a:gdLst>
                <a:gd name="connsiteX0" fmla="*/ 3213 w 22352"/>
                <a:gd name="connsiteY0" fmla="*/ 4051 h 5588"/>
                <a:gd name="connsiteX1" fmla="*/ 22772 w 22352"/>
                <a:gd name="connsiteY1" fmla="*/ 4051 h 5588"/>
                <a:gd name="connsiteX2" fmla="*/ 21654 w 22352"/>
                <a:gd name="connsiteY2" fmla="*/ 2096 h 5588"/>
                <a:gd name="connsiteX3" fmla="*/ 2096 w 22352"/>
                <a:gd name="connsiteY3" fmla="*/ 2096 h 5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352" h="5588">
                  <a:moveTo>
                    <a:pt x="3213" y="4051"/>
                  </a:moveTo>
                  <a:lnTo>
                    <a:pt x="22772" y="4051"/>
                  </a:lnTo>
                  <a:lnTo>
                    <a:pt x="21654" y="2096"/>
                  </a:lnTo>
                  <a:lnTo>
                    <a:pt x="2096" y="2096"/>
                  </a:lnTo>
                  <a:close/>
                </a:path>
              </a:pathLst>
            </a:custGeom>
            <a:solidFill>
              <a:srgbClr val="5CA7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42" name="Forma libre 141">
              <a:extLst>
                <a:ext uri="{FF2B5EF4-FFF2-40B4-BE49-F238E27FC236}">
                  <a16:creationId xmlns:a16="http://schemas.microsoft.com/office/drawing/2014/main" id="{4F506390-4E81-5441-A19D-027597C528AD}"/>
                </a:ext>
              </a:extLst>
            </p:cNvPr>
            <p:cNvSpPr/>
            <p:nvPr/>
          </p:nvSpPr>
          <p:spPr>
            <a:xfrm>
              <a:off x="1911619" y="2543520"/>
              <a:ext cx="16765" cy="5588"/>
            </a:xfrm>
            <a:custGeom>
              <a:avLst/>
              <a:gdLst>
                <a:gd name="connsiteX0" fmla="*/ 3213 w 16764"/>
                <a:gd name="connsiteY0" fmla="*/ 4051 h 5588"/>
                <a:gd name="connsiteX1" fmla="*/ 16346 w 16764"/>
                <a:gd name="connsiteY1" fmla="*/ 4051 h 5588"/>
                <a:gd name="connsiteX2" fmla="*/ 15228 w 16764"/>
                <a:gd name="connsiteY2" fmla="*/ 2096 h 5588"/>
                <a:gd name="connsiteX3" fmla="*/ 2096 w 16764"/>
                <a:gd name="connsiteY3" fmla="*/ 2096 h 5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" h="5588">
                  <a:moveTo>
                    <a:pt x="3213" y="4051"/>
                  </a:moveTo>
                  <a:lnTo>
                    <a:pt x="16346" y="4051"/>
                  </a:lnTo>
                  <a:lnTo>
                    <a:pt x="15228" y="2096"/>
                  </a:lnTo>
                  <a:lnTo>
                    <a:pt x="2096" y="2096"/>
                  </a:lnTo>
                  <a:close/>
                </a:path>
              </a:pathLst>
            </a:custGeom>
            <a:solidFill>
              <a:srgbClr val="5CA7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43" name="Forma libre 142">
              <a:extLst>
                <a:ext uri="{FF2B5EF4-FFF2-40B4-BE49-F238E27FC236}">
                  <a16:creationId xmlns:a16="http://schemas.microsoft.com/office/drawing/2014/main" id="{9ACC9213-1299-3D42-A452-6DB0652F9976}"/>
                </a:ext>
              </a:extLst>
            </p:cNvPr>
            <p:cNvSpPr/>
            <p:nvPr/>
          </p:nvSpPr>
          <p:spPr>
            <a:xfrm>
              <a:off x="1901840" y="2543520"/>
              <a:ext cx="11176" cy="5588"/>
            </a:xfrm>
            <a:custGeom>
              <a:avLst/>
              <a:gdLst>
                <a:gd name="connsiteX0" fmla="*/ 3213 w 11176"/>
                <a:gd name="connsiteY0" fmla="*/ 4051 h 5588"/>
                <a:gd name="connsiteX1" fmla="*/ 11316 w 11176"/>
                <a:gd name="connsiteY1" fmla="*/ 4051 h 5588"/>
                <a:gd name="connsiteX2" fmla="*/ 10198 w 11176"/>
                <a:gd name="connsiteY2" fmla="*/ 2096 h 5588"/>
                <a:gd name="connsiteX3" fmla="*/ 2096 w 11176"/>
                <a:gd name="connsiteY3" fmla="*/ 2096 h 5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176" h="5588">
                  <a:moveTo>
                    <a:pt x="3213" y="4051"/>
                  </a:moveTo>
                  <a:lnTo>
                    <a:pt x="11316" y="4051"/>
                  </a:lnTo>
                  <a:lnTo>
                    <a:pt x="10198" y="2096"/>
                  </a:lnTo>
                  <a:lnTo>
                    <a:pt x="2096" y="2096"/>
                  </a:lnTo>
                  <a:close/>
                </a:path>
              </a:pathLst>
            </a:custGeom>
            <a:solidFill>
              <a:srgbClr val="5CA7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44" name="Forma libre 143">
              <a:extLst>
                <a:ext uri="{FF2B5EF4-FFF2-40B4-BE49-F238E27FC236}">
                  <a16:creationId xmlns:a16="http://schemas.microsoft.com/office/drawing/2014/main" id="{8FD1AE6A-4CC8-4442-922D-D627064ABE9E}"/>
                </a:ext>
              </a:extLst>
            </p:cNvPr>
            <p:cNvSpPr/>
            <p:nvPr/>
          </p:nvSpPr>
          <p:spPr>
            <a:xfrm>
              <a:off x="1908825" y="2547152"/>
              <a:ext cx="22353" cy="5588"/>
            </a:xfrm>
            <a:custGeom>
              <a:avLst/>
              <a:gdLst>
                <a:gd name="connsiteX0" fmla="*/ 3213 w 22352"/>
                <a:gd name="connsiteY0" fmla="*/ 4331 h 5588"/>
                <a:gd name="connsiteX1" fmla="*/ 21096 w 22352"/>
                <a:gd name="connsiteY1" fmla="*/ 4331 h 5588"/>
                <a:gd name="connsiteX2" fmla="*/ 19978 w 22352"/>
                <a:gd name="connsiteY2" fmla="*/ 2096 h 5588"/>
                <a:gd name="connsiteX3" fmla="*/ 2096 w 22352"/>
                <a:gd name="connsiteY3" fmla="*/ 2096 h 5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352" h="5588">
                  <a:moveTo>
                    <a:pt x="3213" y="4331"/>
                  </a:moveTo>
                  <a:lnTo>
                    <a:pt x="21096" y="4331"/>
                  </a:lnTo>
                  <a:lnTo>
                    <a:pt x="19978" y="2096"/>
                  </a:lnTo>
                  <a:lnTo>
                    <a:pt x="2096" y="2096"/>
                  </a:lnTo>
                  <a:close/>
                </a:path>
              </a:pathLst>
            </a:custGeom>
            <a:solidFill>
              <a:srgbClr val="5CA7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45" name="Forma libre 144">
              <a:extLst>
                <a:ext uri="{FF2B5EF4-FFF2-40B4-BE49-F238E27FC236}">
                  <a16:creationId xmlns:a16="http://schemas.microsoft.com/office/drawing/2014/main" id="{6AD9A7AE-2ABA-864B-B0B1-434E539D5316}"/>
                </a:ext>
              </a:extLst>
            </p:cNvPr>
            <p:cNvSpPr/>
            <p:nvPr/>
          </p:nvSpPr>
          <p:spPr>
            <a:xfrm>
              <a:off x="1821928" y="2444887"/>
              <a:ext cx="89412" cy="53088"/>
            </a:xfrm>
            <a:custGeom>
              <a:avLst/>
              <a:gdLst>
                <a:gd name="connsiteX0" fmla="*/ 28360 w 89411"/>
                <a:gd name="connsiteY0" fmla="*/ 50993 h 53088"/>
                <a:gd name="connsiteX1" fmla="*/ 89272 w 89411"/>
                <a:gd name="connsiteY1" fmla="*/ 50993 h 53088"/>
                <a:gd name="connsiteX2" fmla="*/ 62728 w 89411"/>
                <a:gd name="connsiteY2" fmla="*/ 2096 h 53088"/>
                <a:gd name="connsiteX3" fmla="*/ 2096 w 89411"/>
                <a:gd name="connsiteY3" fmla="*/ 2096 h 53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9411" h="53088">
                  <a:moveTo>
                    <a:pt x="28360" y="50993"/>
                  </a:moveTo>
                  <a:lnTo>
                    <a:pt x="89272" y="50993"/>
                  </a:lnTo>
                  <a:lnTo>
                    <a:pt x="62728" y="2096"/>
                  </a:lnTo>
                  <a:lnTo>
                    <a:pt x="2096" y="2096"/>
                  </a:lnTo>
                  <a:close/>
                </a:path>
              </a:pathLst>
            </a:custGeom>
            <a:solidFill>
              <a:srgbClr val="34459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46" name="Forma libre 145">
              <a:extLst>
                <a:ext uri="{FF2B5EF4-FFF2-40B4-BE49-F238E27FC236}">
                  <a16:creationId xmlns:a16="http://schemas.microsoft.com/office/drawing/2014/main" id="{8FF620B0-EB99-ED43-A4E4-6AB5233BE1E5}"/>
                </a:ext>
              </a:extLst>
            </p:cNvPr>
            <p:cNvSpPr/>
            <p:nvPr/>
          </p:nvSpPr>
          <p:spPr>
            <a:xfrm>
              <a:off x="1846516" y="2533181"/>
              <a:ext cx="36323" cy="22353"/>
            </a:xfrm>
            <a:custGeom>
              <a:avLst/>
              <a:gdLst>
                <a:gd name="connsiteX0" fmla="*/ 12434 w 36323"/>
                <a:gd name="connsiteY0" fmla="*/ 21096 h 22352"/>
                <a:gd name="connsiteX1" fmla="*/ 36184 w 36323"/>
                <a:gd name="connsiteY1" fmla="*/ 21096 h 22352"/>
                <a:gd name="connsiteX2" fmla="*/ 25846 w 36323"/>
                <a:gd name="connsiteY2" fmla="*/ 2096 h 22352"/>
                <a:gd name="connsiteX3" fmla="*/ 2096 w 36323"/>
                <a:gd name="connsiteY3" fmla="*/ 2096 h 22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323" h="22352">
                  <a:moveTo>
                    <a:pt x="12434" y="21096"/>
                  </a:moveTo>
                  <a:lnTo>
                    <a:pt x="36184" y="21096"/>
                  </a:lnTo>
                  <a:lnTo>
                    <a:pt x="25846" y="2096"/>
                  </a:lnTo>
                  <a:lnTo>
                    <a:pt x="2096" y="2096"/>
                  </a:lnTo>
                  <a:close/>
                </a:path>
              </a:pathLst>
            </a:custGeom>
            <a:solidFill>
              <a:srgbClr val="34459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47" name="Forma libre 146">
              <a:extLst>
                <a:ext uri="{FF2B5EF4-FFF2-40B4-BE49-F238E27FC236}">
                  <a16:creationId xmlns:a16="http://schemas.microsoft.com/office/drawing/2014/main" id="{D2CB6C39-3B98-8643-B82A-C00FFFFBCD29}"/>
                </a:ext>
              </a:extLst>
            </p:cNvPr>
            <p:cNvSpPr/>
            <p:nvPr/>
          </p:nvSpPr>
          <p:spPr>
            <a:xfrm>
              <a:off x="1858761" y="2537093"/>
              <a:ext cx="11176" cy="8382"/>
            </a:xfrm>
            <a:custGeom>
              <a:avLst/>
              <a:gdLst>
                <a:gd name="connsiteX0" fmla="*/ 7454 w 11176"/>
                <a:gd name="connsiteY0" fmla="*/ 8522 h 8382"/>
                <a:gd name="connsiteX1" fmla="*/ 7454 w 11176"/>
                <a:gd name="connsiteY1" fmla="*/ 8522 h 8382"/>
                <a:gd name="connsiteX2" fmla="*/ 9130 w 11176"/>
                <a:gd name="connsiteY2" fmla="*/ 6007 h 8382"/>
                <a:gd name="connsiteX3" fmla="*/ 8292 w 11176"/>
                <a:gd name="connsiteY3" fmla="*/ 4610 h 8382"/>
                <a:gd name="connsiteX4" fmla="*/ 4101 w 11176"/>
                <a:gd name="connsiteY4" fmla="*/ 2096 h 8382"/>
                <a:gd name="connsiteX5" fmla="*/ 4101 w 11176"/>
                <a:gd name="connsiteY5" fmla="*/ 2096 h 8382"/>
                <a:gd name="connsiteX6" fmla="*/ 2424 w 11176"/>
                <a:gd name="connsiteY6" fmla="*/ 4610 h 8382"/>
                <a:gd name="connsiteX7" fmla="*/ 3263 w 11176"/>
                <a:gd name="connsiteY7" fmla="*/ 6007 h 8382"/>
                <a:gd name="connsiteX8" fmla="*/ 7454 w 11176"/>
                <a:gd name="connsiteY8" fmla="*/ 8522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176" h="8382">
                  <a:moveTo>
                    <a:pt x="7454" y="8522"/>
                  </a:moveTo>
                  <a:lnTo>
                    <a:pt x="7454" y="8522"/>
                  </a:lnTo>
                  <a:cubicBezTo>
                    <a:pt x="9130" y="8522"/>
                    <a:pt x="9969" y="7404"/>
                    <a:pt x="9130" y="6007"/>
                  </a:cubicBezTo>
                  <a:lnTo>
                    <a:pt x="8292" y="4610"/>
                  </a:lnTo>
                  <a:cubicBezTo>
                    <a:pt x="7454" y="3213"/>
                    <a:pt x="5498" y="2096"/>
                    <a:pt x="4101" y="2096"/>
                  </a:cubicBezTo>
                  <a:lnTo>
                    <a:pt x="4101" y="2096"/>
                  </a:lnTo>
                  <a:cubicBezTo>
                    <a:pt x="2424" y="2096"/>
                    <a:pt x="1586" y="3213"/>
                    <a:pt x="2424" y="4610"/>
                  </a:cubicBezTo>
                  <a:lnTo>
                    <a:pt x="3263" y="6007"/>
                  </a:lnTo>
                  <a:cubicBezTo>
                    <a:pt x="3821" y="7404"/>
                    <a:pt x="5777" y="8522"/>
                    <a:pt x="7454" y="8522"/>
                  </a:cubicBezTo>
                  <a:close/>
                </a:path>
              </a:pathLst>
            </a:custGeom>
            <a:solidFill>
              <a:srgbClr val="5CA7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48" name="Forma libre 147">
              <a:extLst>
                <a:ext uri="{FF2B5EF4-FFF2-40B4-BE49-F238E27FC236}">
                  <a16:creationId xmlns:a16="http://schemas.microsoft.com/office/drawing/2014/main" id="{1181AF47-3BB3-C747-AAF7-CC337A530045}"/>
                </a:ext>
              </a:extLst>
            </p:cNvPr>
            <p:cNvSpPr/>
            <p:nvPr/>
          </p:nvSpPr>
          <p:spPr>
            <a:xfrm>
              <a:off x="1858531" y="2542402"/>
              <a:ext cx="16765" cy="8382"/>
            </a:xfrm>
            <a:custGeom>
              <a:avLst/>
              <a:gdLst>
                <a:gd name="connsiteX0" fmla="*/ 6846 w 16764"/>
                <a:gd name="connsiteY0" fmla="*/ 2096 h 8382"/>
                <a:gd name="connsiteX1" fmla="*/ 14949 w 16764"/>
                <a:gd name="connsiteY1" fmla="*/ 5449 h 8382"/>
                <a:gd name="connsiteX2" fmla="*/ 14390 w 16764"/>
                <a:gd name="connsiteY2" fmla="*/ 7963 h 8382"/>
                <a:gd name="connsiteX3" fmla="*/ 5448 w 16764"/>
                <a:gd name="connsiteY3" fmla="*/ 7963 h 8382"/>
                <a:gd name="connsiteX4" fmla="*/ 2096 w 16764"/>
                <a:gd name="connsiteY4" fmla="*/ 5449 h 8382"/>
                <a:gd name="connsiteX5" fmla="*/ 6846 w 16764"/>
                <a:gd name="connsiteY5" fmla="*/ 2096 h 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764" h="8382">
                  <a:moveTo>
                    <a:pt x="6846" y="2096"/>
                  </a:moveTo>
                  <a:cubicBezTo>
                    <a:pt x="9640" y="2096"/>
                    <a:pt x="12993" y="3493"/>
                    <a:pt x="14949" y="5449"/>
                  </a:cubicBezTo>
                  <a:cubicBezTo>
                    <a:pt x="16346" y="6566"/>
                    <a:pt x="15787" y="7963"/>
                    <a:pt x="14390" y="7963"/>
                  </a:cubicBezTo>
                  <a:lnTo>
                    <a:pt x="5448" y="7963"/>
                  </a:lnTo>
                  <a:cubicBezTo>
                    <a:pt x="3772" y="7963"/>
                    <a:pt x="2096" y="6566"/>
                    <a:pt x="2096" y="5449"/>
                  </a:cubicBezTo>
                  <a:cubicBezTo>
                    <a:pt x="2375" y="3493"/>
                    <a:pt x="4051" y="2096"/>
                    <a:pt x="6846" y="2096"/>
                  </a:cubicBezTo>
                  <a:close/>
                </a:path>
              </a:pathLst>
            </a:custGeom>
            <a:solidFill>
              <a:srgbClr val="5CA7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49" name="Forma libre 148">
              <a:extLst>
                <a:ext uri="{FF2B5EF4-FFF2-40B4-BE49-F238E27FC236}">
                  <a16:creationId xmlns:a16="http://schemas.microsoft.com/office/drawing/2014/main" id="{CE282F87-4417-0042-921B-CC2399C9A5EC}"/>
                </a:ext>
              </a:extLst>
            </p:cNvPr>
            <p:cNvSpPr/>
            <p:nvPr/>
          </p:nvSpPr>
          <p:spPr>
            <a:xfrm>
              <a:off x="1808796" y="2452990"/>
              <a:ext cx="44706" cy="61470"/>
            </a:xfrm>
            <a:custGeom>
              <a:avLst/>
              <a:gdLst>
                <a:gd name="connsiteX0" fmla="*/ 12993 w 44705"/>
                <a:gd name="connsiteY0" fmla="*/ 2096 h 61470"/>
                <a:gd name="connsiteX1" fmla="*/ 2096 w 44705"/>
                <a:gd name="connsiteY1" fmla="*/ 2096 h 61470"/>
                <a:gd name="connsiteX2" fmla="*/ 33110 w 44705"/>
                <a:gd name="connsiteY2" fmla="*/ 59654 h 61470"/>
                <a:gd name="connsiteX3" fmla="*/ 44007 w 44705"/>
                <a:gd name="connsiteY3" fmla="*/ 59654 h 614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705" h="61470">
                  <a:moveTo>
                    <a:pt x="12993" y="2096"/>
                  </a:moveTo>
                  <a:lnTo>
                    <a:pt x="2096" y="2096"/>
                  </a:lnTo>
                  <a:lnTo>
                    <a:pt x="33110" y="59654"/>
                  </a:lnTo>
                  <a:lnTo>
                    <a:pt x="44007" y="59654"/>
                  </a:lnTo>
                  <a:close/>
                </a:path>
              </a:pathLst>
            </a:custGeom>
            <a:solidFill>
              <a:srgbClr val="34459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50" name="Forma libre 149">
              <a:extLst>
                <a:ext uri="{FF2B5EF4-FFF2-40B4-BE49-F238E27FC236}">
                  <a16:creationId xmlns:a16="http://schemas.microsoft.com/office/drawing/2014/main" id="{CE59C512-6F74-0B4B-A6E1-F93AC55458A0}"/>
                </a:ext>
              </a:extLst>
            </p:cNvPr>
            <p:cNvSpPr/>
            <p:nvPr/>
          </p:nvSpPr>
          <p:spPr>
            <a:xfrm>
              <a:off x="1898766" y="2275844"/>
              <a:ext cx="53088" cy="108970"/>
            </a:xfrm>
            <a:custGeom>
              <a:avLst/>
              <a:gdLst>
                <a:gd name="connsiteX0" fmla="*/ 11316 w 53088"/>
                <a:gd name="connsiteY0" fmla="*/ 26963 h 108970"/>
                <a:gd name="connsiteX1" fmla="*/ 2096 w 53088"/>
                <a:gd name="connsiteY1" fmla="*/ 108551 h 108970"/>
                <a:gd name="connsiteX2" fmla="*/ 48757 w 53088"/>
                <a:gd name="connsiteY2" fmla="*/ 86757 h 108970"/>
                <a:gd name="connsiteX3" fmla="*/ 24728 w 53088"/>
                <a:gd name="connsiteY3" fmla="*/ 2096 h 108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088" h="108970">
                  <a:moveTo>
                    <a:pt x="11316" y="26963"/>
                  </a:moveTo>
                  <a:cubicBezTo>
                    <a:pt x="10198" y="55184"/>
                    <a:pt x="6007" y="100728"/>
                    <a:pt x="2096" y="108551"/>
                  </a:cubicBezTo>
                  <a:cubicBezTo>
                    <a:pt x="2096" y="108551"/>
                    <a:pt x="41213" y="106316"/>
                    <a:pt x="48757" y="86757"/>
                  </a:cubicBezTo>
                  <a:cubicBezTo>
                    <a:pt x="56581" y="67198"/>
                    <a:pt x="46522" y="4331"/>
                    <a:pt x="24728" y="2096"/>
                  </a:cubicBezTo>
                </a:path>
              </a:pathLst>
            </a:custGeom>
            <a:solidFill>
              <a:srgbClr val="36277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51" name="Forma libre 150">
              <a:extLst>
                <a:ext uri="{FF2B5EF4-FFF2-40B4-BE49-F238E27FC236}">
                  <a16:creationId xmlns:a16="http://schemas.microsoft.com/office/drawing/2014/main" id="{CDA5069D-37CA-1145-BC4F-2CA4845D1029}"/>
                </a:ext>
              </a:extLst>
            </p:cNvPr>
            <p:cNvSpPr/>
            <p:nvPr/>
          </p:nvSpPr>
          <p:spPr>
            <a:xfrm>
              <a:off x="1788399" y="2463329"/>
              <a:ext cx="139706" cy="97794"/>
            </a:xfrm>
            <a:custGeom>
              <a:avLst/>
              <a:gdLst>
                <a:gd name="connsiteX0" fmla="*/ 52948 w 139705"/>
                <a:gd name="connsiteY0" fmla="*/ 96537 h 97793"/>
                <a:gd name="connsiteX1" fmla="*/ 139007 w 139705"/>
                <a:gd name="connsiteY1" fmla="*/ 96537 h 97793"/>
                <a:gd name="connsiteX2" fmla="*/ 88154 w 139705"/>
                <a:gd name="connsiteY2" fmla="*/ 2096 h 97793"/>
                <a:gd name="connsiteX3" fmla="*/ 2096 w 139705"/>
                <a:gd name="connsiteY3" fmla="*/ 2096 h 977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705" h="97793">
                  <a:moveTo>
                    <a:pt x="52948" y="96537"/>
                  </a:moveTo>
                  <a:lnTo>
                    <a:pt x="139007" y="96537"/>
                  </a:lnTo>
                  <a:lnTo>
                    <a:pt x="88154" y="2096"/>
                  </a:lnTo>
                  <a:lnTo>
                    <a:pt x="2096" y="2096"/>
                  </a:lnTo>
                  <a:close/>
                </a:path>
              </a:pathLst>
            </a:custGeom>
            <a:solidFill>
              <a:srgbClr val="36277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52" name="Forma libre 151">
              <a:extLst>
                <a:ext uri="{FF2B5EF4-FFF2-40B4-BE49-F238E27FC236}">
                  <a16:creationId xmlns:a16="http://schemas.microsoft.com/office/drawing/2014/main" id="{5B4BE6AF-0C1B-4940-A1CD-D2D11BE18B0A}"/>
                </a:ext>
              </a:extLst>
            </p:cNvPr>
            <p:cNvSpPr/>
            <p:nvPr/>
          </p:nvSpPr>
          <p:spPr>
            <a:xfrm>
              <a:off x="1889585" y="2509959"/>
              <a:ext cx="25147" cy="13971"/>
            </a:xfrm>
            <a:custGeom>
              <a:avLst/>
              <a:gdLst>
                <a:gd name="connsiteX0" fmla="*/ 22174 w 25147"/>
                <a:gd name="connsiteY0" fmla="*/ 11348 h 13970"/>
                <a:gd name="connsiteX1" fmla="*/ 3733 w 25147"/>
                <a:gd name="connsiteY1" fmla="*/ 2127 h 13970"/>
                <a:gd name="connsiteX2" fmla="*/ 11556 w 25147"/>
                <a:gd name="connsiteY2" fmla="*/ 12186 h 13970"/>
                <a:gd name="connsiteX3" fmla="*/ 22174 w 25147"/>
                <a:gd name="connsiteY3" fmla="*/ 11348 h 13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147" h="13970">
                  <a:moveTo>
                    <a:pt x="22174" y="11348"/>
                  </a:moveTo>
                  <a:cubicBezTo>
                    <a:pt x="16586" y="6877"/>
                    <a:pt x="9042" y="2686"/>
                    <a:pt x="3733" y="2127"/>
                  </a:cubicBezTo>
                  <a:cubicBezTo>
                    <a:pt x="-1576" y="1568"/>
                    <a:pt x="7365" y="8554"/>
                    <a:pt x="11556" y="12186"/>
                  </a:cubicBezTo>
                  <a:cubicBezTo>
                    <a:pt x="15747" y="15539"/>
                    <a:pt x="27203" y="14980"/>
                    <a:pt x="22174" y="11348"/>
                  </a:cubicBezTo>
                  <a:close/>
                </a:path>
              </a:pathLst>
            </a:custGeom>
            <a:solidFill>
              <a:srgbClr val="F6AD8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53" name="Forma libre 152">
              <a:extLst>
                <a:ext uri="{FF2B5EF4-FFF2-40B4-BE49-F238E27FC236}">
                  <a16:creationId xmlns:a16="http://schemas.microsoft.com/office/drawing/2014/main" id="{F8FD741F-D06D-3849-AC96-A8D26564AE5F}"/>
                </a:ext>
              </a:extLst>
            </p:cNvPr>
            <p:cNvSpPr/>
            <p:nvPr/>
          </p:nvSpPr>
          <p:spPr>
            <a:xfrm>
              <a:off x="1870787" y="2515242"/>
              <a:ext cx="44706" cy="22353"/>
            </a:xfrm>
            <a:custGeom>
              <a:avLst/>
              <a:gdLst>
                <a:gd name="connsiteX0" fmla="*/ 33148 w 44705"/>
                <a:gd name="connsiteY0" fmla="*/ 6064 h 22352"/>
                <a:gd name="connsiteX1" fmla="*/ 4369 w 44705"/>
                <a:gd name="connsiteY1" fmla="*/ 2991 h 22352"/>
                <a:gd name="connsiteX2" fmla="*/ 12472 w 44705"/>
                <a:gd name="connsiteY2" fmla="*/ 16402 h 22352"/>
                <a:gd name="connsiteX3" fmla="*/ 40133 w 44705"/>
                <a:gd name="connsiteY3" fmla="*/ 20873 h 22352"/>
                <a:gd name="connsiteX4" fmla="*/ 33148 w 44705"/>
                <a:gd name="connsiteY4" fmla="*/ 6064 h 22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705" h="22352">
                  <a:moveTo>
                    <a:pt x="33148" y="6064"/>
                  </a:moveTo>
                  <a:cubicBezTo>
                    <a:pt x="18619" y="3829"/>
                    <a:pt x="11075" y="476"/>
                    <a:pt x="4369" y="2991"/>
                  </a:cubicBezTo>
                  <a:cubicBezTo>
                    <a:pt x="-2337" y="5505"/>
                    <a:pt x="7442" y="15005"/>
                    <a:pt x="12472" y="16402"/>
                  </a:cubicBezTo>
                  <a:cubicBezTo>
                    <a:pt x="17501" y="17799"/>
                    <a:pt x="35104" y="24505"/>
                    <a:pt x="40133" y="20873"/>
                  </a:cubicBezTo>
                  <a:cubicBezTo>
                    <a:pt x="45442" y="17520"/>
                    <a:pt x="44045" y="7461"/>
                    <a:pt x="33148" y="6064"/>
                  </a:cubicBezTo>
                  <a:close/>
                </a:path>
              </a:pathLst>
            </a:custGeom>
            <a:solidFill>
              <a:srgbClr val="F6AD8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54" name="Forma libre 153">
              <a:extLst>
                <a:ext uri="{FF2B5EF4-FFF2-40B4-BE49-F238E27FC236}">
                  <a16:creationId xmlns:a16="http://schemas.microsoft.com/office/drawing/2014/main" id="{012662F5-D74A-C645-A6CA-484E87A06D09}"/>
                </a:ext>
              </a:extLst>
            </p:cNvPr>
            <p:cNvSpPr/>
            <p:nvPr/>
          </p:nvSpPr>
          <p:spPr>
            <a:xfrm>
              <a:off x="1976545" y="2397296"/>
              <a:ext cx="44706" cy="148088"/>
            </a:xfrm>
            <a:custGeom>
              <a:avLst/>
              <a:gdLst>
                <a:gd name="connsiteX0" fmla="*/ 42229 w 44705"/>
                <a:gd name="connsiteY0" fmla="*/ 139378 h 148087"/>
                <a:gd name="connsiteX1" fmla="*/ 42787 w 44705"/>
                <a:gd name="connsiteY1" fmla="*/ 63657 h 148087"/>
                <a:gd name="connsiteX2" fmla="*/ 35802 w 44705"/>
                <a:gd name="connsiteY2" fmla="*/ 15319 h 148087"/>
                <a:gd name="connsiteX3" fmla="*/ 14287 w 44705"/>
                <a:gd name="connsiteY3" fmla="*/ 5819 h 148087"/>
                <a:gd name="connsiteX4" fmla="*/ 2273 w 44705"/>
                <a:gd name="connsiteY4" fmla="*/ 41304 h 148087"/>
                <a:gd name="connsiteX5" fmla="*/ 15684 w 44705"/>
                <a:gd name="connsiteY5" fmla="*/ 132113 h 148087"/>
                <a:gd name="connsiteX6" fmla="*/ 42229 w 44705"/>
                <a:gd name="connsiteY6" fmla="*/ 139378 h 148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705" h="148087">
                  <a:moveTo>
                    <a:pt x="42229" y="139378"/>
                  </a:moveTo>
                  <a:cubicBezTo>
                    <a:pt x="44464" y="130437"/>
                    <a:pt x="46978" y="110319"/>
                    <a:pt x="42787" y="63657"/>
                  </a:cubicBezTo>
                  <a:cubicBezTo>
                    <a:pt x="40273" y="35157"/>
                    <a:pt x="37758" y="23702"/>
                    <a:pt x="35802" y="15319"/>
                  </a:cubicBezTo>
                  <a:cubicBezTo>
                    <a:pt x="32729" y="510"/>
                    <a:pt x="19596" y="-607"/>
                    <a:pt x="14287" y="5819"/>
                  </a:cubicBezTo>
                  <a:cubicBezTo>
                    <a:pt x="5346" y="15878"/>
                    <a:pt x="1155" y="33202"/>
                    <a:pt x="2273" y="41304"/>
                  </a:cubicBezTo>
                  <a:cubicBezTo>
                    <a:pt x="9258" y="86569"/>
                    <a:pt x="15405" y="120378"/>
                    <a:pt x="15684" y="132113"/>
                  </a:cubicBezTo>
                  <a:cubicBezTo>
                    <a:pt x="15964" y="148878"/>
                    <a:pt x="39714" y="149716"/>
                    <a:pt x="42229" y="139378"/>
                  </a:cubicBezTo>
                  <a:close/>
                </a:path>
              </a:pathLst>
            </a:custGeom>
            <a:solidFill>
              <a:srgbClr val="E6224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55" name="Forma libre 154">
              <a:extLst>
                <a:ext uri="{FF2B5EF4-FFF2-40B4-BE49-F238E27FC236}">
                  <a16:creationId xmlns:a16="http://schemas.microsoft.com/office/drawing/2014/main" id="{62063EEA-EC1D-A749-B398-79236ADDEAEF}"/>
                </a:ext>
              </a:extLst>
            </p:cNvPr>
            <p:cNvSpPr/>
            <p:nvPr/>
          </p:nvSpPr>
          <p:spPr>
            <a:xfrm>
              <a:off x="1903140" y="2516871"/>
              <a:ext cx="117353" cy="30735"/>
            </a:xfrm>
            <a:custGeom>
              <a:avLst/>
              <a:gdLst>
                <a:gd name="connsiteX0" fmla="*/ 4149 w 117352"/>
                <a:gd name="connsiteY0" fmla="*/ 17009 h 30735"/>
                <a:gd name="connsiteX1" fmla="*/ 37399 w 117352"/>
                <a:gd name="connsiteY1" fmla="*/ 22318 h 30735"/>
                <a:gd name="connsiteX2" fmla="*/ 101663 w 117352"/>
                <a:gd name="connsiteY2" fmla="*/ 29303 h 30735"/>
                <a:gd name="connsiteX3" fmla="*/ 104457 w 117352"/>
                <a:gd name="connsiteY3" fmla="*/ 3039 h 30735"/>
                <a:gd name="connsiteX4" fmla="*/ 8060 w 117352"/>
                <a:gd name="connsiteY4" fmla="*/ 3039 h 30735"/>
                <a:gd name="connsiteX5" fmla="*/ 4149 w 117352"/>
                <a:gd name="connsiteY5" fmla="*/ 17009 h 307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7352" h="30735">
                  <a:moveTo>
                    <a:pt x="4149" y="17009"/>
                  </a:moveTo>
                  <a:cubicBezTo>
                    <a:pt x="8899" y="22318"/>
                    <a:pt x="15325" y="17289"/>
                    <a:pt x="37399" y="22318"/>
                  </a:cubicBezTo>
                  <a:cubicBezTo>
                    <a:pt x="68693" y="29583"/>
                    <a:pt x="77634" y="29862"/>
                    <a:pt x="101663" y="29303"/>
                  </a:cubicBezTo>
                  <a:cubicBezTo>
                    <a:pt x="117310" y="29024"/>
                    <a:pt x="123178" y="6392"/>
                    <a:pt x="104457" y="3039"/>
                  </a:cubicBezTo>
                  <a:cubicBezTo>
                    <a:pt x="88531" y="244"/>
                    <a:pt x="17840" y="4715"/>
                    <a:pt x="8060" y="3039"/>
                  </a:cubicBezTo>
                  <a:cubicBezTo>
                    <a:pt x="1634" y="1921"/>
                    <a:pt x="516" y="12818"/>
                    <a:pt x="4149" y="17009"/>
                  </a:cubicBezTo>
                  <a:close/>
                </a:path>
              </a:pathLst>
            </a:custGeom>
            <a:solidFill>
              <a:srgbClr val="E6224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56" name="Forma libre 155">
              <a:extLst>
                <a:ext uri="{FF2B5EF4-FFF2-40B4-BE49-F238E27FC236}">
                  <a16:creationId xmlns:a16="http://schemas.microsoft.com/office/drawing/2014/main" id="{C16D86AB-C2AD-A84A-8046-4D626A629C27}"/>
                </a:ext>
              </a:extLst>
            </p:cNvPr>
            <p:cNvSpPr/>
            <p:nvPr/>
          </p:nvSpPr>
          <p:spPr>
            <a:xfrm>
              <a:off x="1909378" y="2269697"/>
              <a:ext cx="81029" cy="114559"/>
            </a:xfrm>
            <a:custGeom>
              <a:avLst/>
              <a:gdLst>
                <a:gd name="connsiteX0" fmla="*/ 79778 w 81029"/>
                <a:gd name="connsiteY0" fmla="*/ 61890 h 114558"/>
                <a:gd name="connsiteX1" fmla="*/ 66366 w 81029"/>
                <a:gd name="connsiteY1" fmla="*/ 100448 h 114558"/>
                <a:gd name="connsiteX2" fmla="*/ 30043 w 81029"/>
                <a:gd name="connsiteY2" fmla="*/ 114698 h 114558"/>
                <a:gd name="connsiteX3" fmla="*/ 6293 w 81029"/>
                <a:gd name="connsiteY3" fmla="*/ 91787 h 114558"/>
                <a:gd name="connsiteX4" fmla="*/ 3499 w 81029"/>
                <a:gd name="connsiteY4" fmla="*/ 31154 h 114558"/>
                <a:gd name="connsiteX5" fmla="*/ 38146 w 81029"/>
                <a:gd name="connsiteY5" fmla="*/ 2096 h 114558"/>
                <a:gd name="connsiteX6" fmla="*/ 79778 w 81029"/>
                <a:gd name="connsiteY6" fmla="*/ 61890 h 114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029" h="114558">
                  <a:moveTo>
                    <a:pt x="79778" y="61890"/>
                  </a:moveTo>
                  <a:cubicBezTo>
                    <a:pt x="77543" y="85640"/>
                    <a:pt x="76705" y="90948"/>
                    <a:pt x="66366" y="100448"/>
                  </a:cubicBezTo>
                  <a:cubicBezTo>
                    <a:pt x="56028" y="110228"/>
                    <a:pt x="41219" y="114698"/>
                    <a:pt x="30043" y="114698"/>
                  </a:cubicBezTo>
                  <a:cubicBezTo>
                    <a:pt x="18028" y="114698"/>
                    <a:pt x="8808" y="101845"/>
                    <a:pt x="6293" y="91787"/>
                  </a:cubicBezTo>
                  <a:cubicBezTo>
                    <a:pt x="3499" y="81448"/>
                    <a:pt x="146" y="57140"/>
                    <a:pt x="3499" y="31154"/>
                  </a:cubicBezTo>
                  <a:cubicBezTo>
                    <a:pt x="5175" y="18022"/>
                    <a:pt x="21381" y="2096"/>
                    <a:pt x="38146" y="2096"/>
                  </a:cubicBezTo>
                  <a:cubicBezTo>
                    <a:pt x="54631" y="2096"/>
                    <a:pt x="85366" y="4051"/>
                    <a:pt x="79778" y="61890"/>
                  </a:cubicBezTo>
                  <a:close/>
                </a:path>
              </a:pathLst>
            </a:custGeom>
            <a:solidFill>
              <a:srgbClr val="F6AD8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57" name="Forma libre 156">
              <a:extLst>
                <a:ext uri="{FF2B5EF4-FFF2-40B4-BE49-F238E27FC236}">
                  <a16:creationId xmlns:a16="http://schemas.microsoft.com/office/drawing/2014/main" id="{32024388-FE51-AA46-806C-9B14C5BA824F}"/>
                </a:ext>
              </a:extLst>
            </p:cNvPr>
            <p:cNvSpPr/>
            <p:nvPr/>
          </p:nvSpPr>
          <p:spPr>
            <a:xfrm>
              <a:off x="1795859" y="2479078"/>
              <a:ext cx="22353" cy="27941"/>
            </a:xfrm>
            <a:custGeom>
              <a:avLst/>
              <a:gdLst>
                <a:gd name="connsiteX0" fmla="*/ 18944 w 22352"/>
                <a:gd name="connsiteY0" fmla="*/ 15685 h 27941"/>
                <a:gd name="connsiteX1" fmla="*/ 12239 w 22352"/>
                <a:gd name="connsiteY1" fmla="*/ 3391 h 27941"/>
                <a:gd name="connsiteX2" fmla="*/ 2739 w 22352"/>
                <a:gd name="connsiteY2" fmla="*/ 5626 h 27941"/>
                <a:gd name="connsiteX3" fmla="*/ 5533 w 22352"/>
                <a:gd name="connsiteY3" fmla="*/ 21832 h 27941"/>
                <a:gd name="connsiteX4" fmla="*/ 18106 w 22352"/>
                <a:gd name="connsiteY4" fmla="*/ 26023 h 27941"/>
                <a:gd name="connsiteX5" fmla="*/ 18944 w 22352"/>
                <a:gd name="connsiteY5" fmla="*/ 15685 h 27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352" h="27941">
                  <a:moveTo>
                    <a:pt x="18944" y="15685"/>
                  </a:moveTo>
                  <a:cubicBezTo>
                    <a:pt x="16989" y="12052"/>
                    <a:pt x="13636" y="6464"/>
                    <a:pt x="12239" y="3391"/>
                  </a:cubicBezTo>
                  <a:cubicBezTo>
                    <a:pt x="10841" y="317"/>
                    <a:pt x="3577" y="3391"/>
                    <a:pt x="2739" y="5626"/>
                  </a:cubicBezTo>
                  <a:cubicBezTo>
                    <a:pt x="1621" y="8979"/>
                    <a:pt x="1621" y="18479"/>
                    <a:pt x="5533" y="21832"/>
                  </a:cubicBezTo>
                  <a:cubicBezTo>
                    <a:pt x="8886" y="24905"/>
                    <a:pt x="13915" y="26302"/>
                    <a:pt x="18106" y="26023"/>
                  </a:cubicBezTo>
                  <a:cubicBezTo>
                    <a:pt x="22018" y="25744"/>
                    <a:pt x="22018" y="21552"/>
                    <a:pt x="18944" y="15685"/>
                  </a:cubicBezTo>
                  <a:close/>
                </a:path>
              </a:pathLst>
            </a:custGeom>
            <a:solidFill>
              <a:srgbClr val="F6AD8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58" name="Forma libre 157">
              <a:extLst>
                <a:ext uri="{FF2B5EF4-FFF2-40B4-BE49-F238E27FC236}">
                  <a16:creationId xmlns:a16="http://schemas.microsoft.com/office/drawing/2014/main" id="{24E35DA2-8513-1D45-931B-415C1AFADD75}"/>
                </a:ext>
              </a:extLst>
            </p:cNvPr>
            <p:cNvSpPr/>
            <p:nvPr/>
          </p:nvSpPr>
          <p:spPr>
            <a:xfrm>
              <a:off x="1832095" y="3059087"/>
              <a:ext cx="64265" cy="30735"/>
            </a:xfrm>
            <a:custGeom>
              <a:avLst/>
              <a:gdLst>
                <a:gd name="connsiteX0" fmla="*/ 39988 w 64264"/>
                <a:gd name="connsiteY0" fmla="*/ 6792 h 30735"/>
                <a:gd name="connsiteX1" fmla="*/ 22944 w 64264"/>
                <a:gd name="connsiteY1" fmla="*/ 19645 h 30735"/>
                <a:gd name="connsiteX2" fmla="*/ 5341 w 64264"/>
                <a:gd name="connsiteY2" fmla="*/ 29145 h 30735"/>
                <a:gd name="connsiteX3" fmla="*/ 34959 w 64264"/>
                <a:gd name="connsiteY3" fmla="*/ 29424 h 30735"/>
                <a:gd name="connsiteX4" fmla="*/ 54797 w 64264"/>
                <a:gd name="connsiteY4" fmla="*/ 28307 h 30735"/>
                <a:gd name="connsiteX5" fmla="*/ 63459 w 64264"/>
                <a:gd name="connsiteY5" fmla="*/ 16572 h 30735"/>
                <a:gd name="connsiteX6" fmla="*/ 39988 w 64264"/>
                <a:gd name="connsiteY6" fmla="*/ 6792 h 307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4264" h="30735">
                  <a:moveTo>
                    <a:pt x="39988" y="6792"/>
                  </a:moveTo>
                  <a:cubicBezTo>
                    <a:pt x="38591" y="9586"/>
                    <a:pt x="32164" y="15733"/>
                    <a:pt x="22944" y="19645"/>
                  </a:cubicBezTo>
                  <a:cubicBezTo>
                    <a:pt x="13723" y="23836"/>
                    <a:pt x="-5556" y="25513"/>
                    <a:pt x="5341" y="29145"/>
                  </a:cubicBezTo>
                  <a:cubicBezTo>
                    <a:pt x="15959" y="32777"/>
                    <a:pt x="28532" y="30542"/>
                    <a:pt x="34959" y="29424"/>
                  </a:cubicBezTo>
                  <a:cubicBezTo>
                    <a:pt x="41385" y="28307"/>
                    <a:pt x="47532" y="28307"/>
                    <a:pt x="54797" y="28307"/>
                  </a:cubicBezTo>
                  <a:cubicBezTo>
                    <a:pt x="64576" y="28307"/>
                    <a:pt x="64576" y="27748"/>
                    <a:pt x="63459" y="16572"/>
                  </a:cubicBezTo>
                  <a:cubicBezTo>
                    <a:pt x="61503" y="1483"/>
                    <a:pt x="44459" y="-1870"/>
                    <a:pt x="39988" y="6792"/>
                  </a:cubicBezTo>
                  <a:close/>
                </a:path>
              </a:pathLst>
            </a:custGeom>
            <a:solidFill>
              <a:srgbClr val="34459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59" name="Forma libre 158">
              <a:extLst>
                <a:ext uri="{FF2B5EF4-FFF2-40B4-BE49-F238E27FC236}">
                  <a16:creationId xmlns:a16="http://schemas.microsoft.com/office/drawing/2014/main" id="{435560C5-EE30-5647-B734-1305DBECED1F}"/>
                </a:ext>
              </a:extLst>
            </p:cNvPr>
            <p:cNvSpPr/>
            <p:nvPr/>
          </p:nvSpPr>
          <p:spPr>
            <a:xfrm>
              <a:off x="1977727" y="2317725"/>
              <a:ext cx="22353" cy="33529"/>
            </a:xfrm>
            <a:custGeom>
              <a:avLst/>
              <a:gdLst>
                <a:gd name="connsiteX0" fmla="*/ 4165 w 22352"/>
                <a:gd name="connsiteY0" fmla="*/ 14140 h 33529"/>
                <a:gd name="connsiteX1" fmla="*/ 5841 w 22352"/>
                <a:gd name="connsiteY1" fmla="*/ 32023 h 33529"/>
                <a:gd name="connsiteX2" fmla="*/ 19812 w 22352"/>
                <a:gd name="connsiteY2" fmla="*/ 20287 h 33529"/>
                <a:gd name="connsiteX3" fmla="*/ 18135 w 22352"/>
                <a:gd name="connsiteY3" fmla="*/ 2405 h 33529"/>
                <a:gd name="connsiteX4" fmla="*/ 4165 w 22352"/>
                <a:gd name="connsiteY4" fmla="*/ 14140 h 335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352" h="33529">
                  <a:moveTo>
                    <a:pt x="4165" y="14140"/>
                  </a:moveTo>
                  <a:cubicBezTo>
                    <a:pt x="812" y="22243"/>
                    <a:pt x="1650" y="30346"/>
                    <a:pt x="5841" y="32023"/>
                  </a:cubicBezTo>
                  <a:cubicBezTo>
                    <a:pt x="10032" y="33699"/>
                    <a:pt x="16459" y="28670"/>
                    <a:pt x="19812" y="20287"/>
                  </a:cubicBezTo>
                  <a:cubicBezTo>
                    <a:pt x="23164" y="12184"/>
                    <a:pt x="22326" y="4082"/>
                    <a:pt x="18135" y="2405"/>
                  </a:cubicBezTo>
                  <a:cubicBezTo>
                    <a:pt x="13944" y="729"/>
                    <a:pt x="7517" y="6037"/>
                    <a:pt x="4165" y="14140"/>
                  </a:cubicBezTo>
                  <a:close/>
                </a:path>
              </a:pathLst>
            </a:custGeom>
            <a:solidFill>
              <a:srgbClr val="F6AD8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60" name="Forma libre 159">
              <a:extLst>
                <a:ext uri="{FF2B5EF4-FFF2-40B4-BE49-F238E27FC236}">
                  <a16:creationId xmlns:a16="http://schemas.microsoft.com/office/drawing/2014/main" id="{3FCC93CB-7BE7-8442-A746-C6CC8652FE1A}"/>
                </a:ext>
              </a:extLst>
            </p:cNvPr>
            <p:cNvSpPr/>
            <p:nvPr/>
          </p:nvSpPr>
          <p:spPr>
            <a:xfrm>
              <a:off x="1913550" y="2264870"/>
              <a:ext cx="86617" cy="67059"/>
            </a:xfrm>
            <a:custGeom>
              <a:avLst/>
              <a:gdLst>
                <a:gd name="connsiteX0" fmla="*/ 2959 w 86617"/>
                <a:gd name="connsiteY0" fmla="*/ 23687 h 67058"/>
                <a:gd name="connsiteX1" fmla="*/ 76165 w 86617"/>
                <a:gd name="connsiteY1" fmla="*/ 66157 h 67058"/>
                <a:gd name="connsiteX2" fmla="*/ 76165 w 86617"/>
                <a:gd name="connsiteY2" fmla="*/ 20613 h 67058"/>
                <a:gd name="connsiteX3" fmla="*/ 2959 w 86617"/>
                <a:gd name="connsiteY3" fmla="*/ 23687 h 670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617" h="67058">
                  <a:moveTo>
                    <a:pt x="2959" y="23687"/>
                  </a:moveTo>
                  <a:cubicBezTo>
                    <a:pt x="-6262" y="39613"/>
                    <a:pt x="61076" y="68672"/>
                    <a:pt x="76165" y="66157"/>
                  </a:cubicBezTo>
                  <a:cubicBezTo>
                    <a:pt x="91253" y="63643"/>
                    <a:pt x="87621" y="35143"/>
                    <a:pt x="76165" y="20613"/>
                  </a:cubicBezTo>
                  <a:cubicBezTo>
                    <a:pt x="64709" y="5805"/>
                    <a:pt x="25032" y="-13754"/>
                    <a:pt x="2959" y="23687"/>
                  </a:cubicBezTo>
                  <a:close/>
                </a:path>
              </a:pathLst>
            </a:custGeom>
            <a:solidFill>
              <a:srgbClr val="36277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61" name="Forma libre 160">
              <a:extLst>
                <a:ext uri="{FF2B5EF4-FFF2-40B4-BE49-F238E27FC236}">
                  <a16:creationId xmlns:a16="http://schemas.microsoft.com/office/drawing/2014/main" id="{10774DD3-C334-1945-ABB0-F9EEAB774CE3}"/>
                </a:ext>
              </a:extLst>
            </p:cNvPr>
            <p:cNvSpPr/>
            <p:nvPr/>
          </p:nvSpPr>
          <p:spPr>
            <a:xfrm>
              <a:off x="1907594" y="2268943"/>
              <a:ext cx="36323" cy="44706"/>
            </a:xfrm>
            <a:custGeom>
              <a:avLst/>
              <a:gdLst>
                <a:gd name="connsiteX0" fmla="*/ 34061 w 36323"/>
                <a:gd name="connsiteY0" fmla="*/ 15702 h 44705"/>
                <a:gd name="connsiteX1" fmla="*/ 4164 w 36323"/>
                <a:gd name="connsiteY1" fmla="*/ 43364 h 44705"/>
                <a:gd name="connsiteX2" fmla="*/ 6120 w 36323"/>
                <a:gd name="connsiteY2" fmla="*/ 18496 h 44705"/>
                <a:gd name="connsiteX3" fmla="*/ 34061 w 36323"/>
                <a:gd name="connsiteY3" fmla="*/ 15702 h 447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323" h="44705">
                  <a:moveTo>
                    <a:pt x="34061" y="15702"/>
                  </a:moveTo>
                  <a:cubicBezTo>
                    <a:pt x="31547" y="29114"/>
                    <a:pt x="8076" y="32187"/>
                    <a:pt x="4164" y="43364"/>
                  </a:cubicBezTo>
                  <a:cubicBezTo>
                    <a:pt x="1650" y="50349"/>
                    <a:pt x="532" y="28555"/>
                    <a:pt x="6120" y="18496"/>
                  </a:cubicBezTo>
                  <a:cubicBezTo>
                    <a:pt x="11429" y="8717"/>
                    <a:pt x="38811" y="-11401"/>
                    <a:pt x="34061" y="15702"/>
                  </a:cubicBezTo>
                  <a:close/>
                </a:path>
              </a:pathLst>
            </a:custGeom>
            <a:solidFill>
              <a:srgbClr val="36277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62" name="Forma libre 161">
              <a:extLst>
                <a:ext uri="{FF2B5EF4-FFF2-40B4-BE49-F238E27FC236}">
                  <a16:creationId xmlns:a16="http://schemas.microsoft.com/office/drawing/2014/main" id="{C4C0603A-1BCB-7F4C-8E31-ADA6C289445C}"/>
                </a:ext>
              </a:extLst>
            </p:cNvPr>
            <p:cNvSpPr/>
            <p:nvPr/>
          </p:nvSpPr>
          <p:spPr>
            <a:xfrm>
              <a:off x="1945428" y="2264649"/>
              <a:ext cx="69853" cy="120147"/>
            </a:xfrm>
            <a:custGeom>
              <a:avLst/>
              <a:gdLst>
                <a:gd name="connsiteX0" fmla="*/ 25007 w 69852"/>
                <a:gd name="connsiteY0" fmla="*/ 51011 h 120146"/>
                <a:gd name="connsiteX1" fmla="*/ 18022 w 69852"/>
                <a:gd name="connsiteY1" fmla="*/ 119746 h 120146"/>
                <a:gd name="connsiteX2" fmla="*/ 64684 w 69852"/>
                <a:gd name="connsiteY2" fmla="*/ 97952 h 120146"/>
                <a:gd name="connsiteX3" fmla="*/ 2096 w 69852"/>
                <a:gd name="connsiteY3" fmla="*/ 2114 h 120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852" h="120146">
                  <a:moveTo>
                    <a:pt x="25007" y="51011"/>
                  </a:moveTo>
                  <a:cubicBezTo>
                    <a:pt x="25566" y="79232"/>
                    <a:pt x="21934" y="111923"/>
                    <a:pt x="18022" y="119746"/>
                  </a:cubicBezTo>
                  <a:cubicBezTo>
                    <a:pt x="18022" y="119746"/>
                    <a:pt x="57140" y="117511"/>
                    <a:pt x="64684" y="97952"/>
                  </a:cubicBezTo>
                  <a:cubicBezTo>
                    <a:pt x="72507" y="78393"/>
                    <a:pt x="77816" y="717"/>
                    <a:pt x="2096" y="2114"/>
                  </a:cubicBezTo>
                </a:path>
              </a:pathLst>
            </a:custGeom>
            <a:solidFill>
              <a:srgbClr val="36277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</p:grpSp>
      <p:sp>
        <p:nvSpPr>
          <p:cNvPr id="164" name="TextBox 163"/>
          <p:cNvSpPr txBox="1"/>
          <p:nvPr/>
        </p:nvSpPr>
        <p:spPr>
          <a:xfrm>
            <a:off x="0" y="669833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МОСКОВСКИЙ  ГОСУДАРСТВЕННЫЙ  ИНСТИТУТ  КУЛЬТУРЫ</a:t>
            </a:r>
          </a:p>
          <a:p>
            <a:endParaRPr lang="ru-RU" sz="3200" dirty="0">
              <a:solidFill>
                <a:schemeClr val="bg1"/>
              </a:solidFill>
              <a:latin typeface="Lato Black" panose="020F0A02020204030203" pitchFamily="34" charset="0"/>
              <a:cs typeface="Lato Black" panose="020F0A02020204030203" pitchFamily="34" charset="0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8400456" y="4899274"/>
            <a:ext cx="300076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16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-mail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6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omko</a:t>
            </a: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6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mgik</a:t>
            </a: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lang="en-US" sz="16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6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</a:t>
            </a:r>
            <a:r>
              <a:rPr lang="en-US" sz="16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ел. 8 (495) 570-68-96</a:t>
            </a:r>
          </a:p>
          <a:p>
            <a:pPr algn="ctr"/>
            <a:r>
              <a:rPr lang="ru-RU" sz="16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Химки, ул. Библиотечная, 7</a:t>
            </a:r>
            <a:r>
              <a:rPr lang="en-US" sz="16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корп.2, каб.223</a:t>
            </a:r>
          </a:p>
          <a:p>
            <a:pPr algn="ctr"/>
            <a:endParaRPr lang="ru-RU" sz="16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отдела</a:t>
            </a:r>
            <a:endParaRPr lang="ru-RU" sz="16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Озеренчук М.Р.</a:t>
            </a:r>
          </a:p>
          <a:p>
            <a:endParaRPr lang="ru-RU" dirty="0" smtClean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endParaRPr lang="ru-RU" dirty="0">
              <a:solidFill>
                <a:srgbClr val="0070C0"/>
              </a:solidFill>
            </a:endParaRPr>
          </a:p>
          <a:p>
            <a:endParaRPr lang="ru-RU" sz="1400" dirty="0">
              <a:solidFill>
                <a:srgbClr val="0070C0"/>
              </a:solidFill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67" name="TextBox 166"/>
          <p:cNvSpPr txBox="1"/>
          <p:nvPr/>
        </p:nvSpPr>
        <p:spPr>
          <a:xfrm>
            <a:off x="4360597" y="2654253"/>
            <a:ext cx="7874388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 менеджмента качества </a:t>
            </a:r>
          </a:p>
          <a:p>
            <a:pPr algn="ctr"/>
            <a:r>
              <a:rPr lang="ru-RU" sz="30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</a:p>
          <a:p>
            <a:pPr algn="ctr"/>
            <a:r>
              <a:rPr lang="ru-RU" sz="30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мониторинга образования</a:t>
            </a:r>
          </a:p>
          <a:p>
            <a:pPr algn="ctr"/>
            <a:endParaRPr lang="ru-RU" sz="3200" dirty="0">
              <a:solidFill>
                <a:schemeClr val="bg1"/>
              </a:solidFill>
              <a:latin typeface="Lato Black" panose="020F0A02020204030203" pitchFamily="34" charset="0"/>
              <a:cs typeface="Lato Black" panose="020F0A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260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oogle Shape;904;p22"/>
          <p:cNvGrpSpPr/>
          <p:nvPr/>
        </p:nvGrpSpPr>
        <p:grpSpPr>
          <a:xfrm rot="2700000">
            <a:off x="-659885" y="4273710"/>
            <a:ext cx="4432366" cy="3643770"/>
            <a:chOff x="0" y="-57150"/>
            <a:chExt cx="812800" cy="869950"/>
          </a:xfrm>
        </p:grpSpPr>
        <p:sp>
          <p:nvSpPr>
            <p:cNvPr id="41" name="Google Shape;905;p2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7ED8FD"/>
            </a:solidFill>
            <a:ln>
              <a:noFill/>
            </a:ln>
          </p:spPr>
        </p:sp>
        <p:sp>
          <p:nvSpPr>
            <p:cNvPr id="42" name="Google Shape;906;p22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7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3" name="Rectángulo 31">
            <a:extLst>
              <a:ext uri="{FF2B5EF4-FFF2-40B4-BE49-F238E27FC236}">
                <a16:creationId xmlns:a16="http://schemas.microsoft.com/office/drawing/2014/main" id="{1BF6F00A-3750-CF46-A306-1A35370F05EF}"/>
              </a:ext>
            </a:extLst>
          </p:cNvPr>
          <p:cNvSpPr/>
          <p:nvPr/>
        </p:nvSpPr>
        <p:spPr>
          <a:xfrm>
            <a:off x="0" y="6349674"/>
            <a:ext cx="12192000" cy="519991"/>
          </a:xfrm>
          <a:prstGeom prst="rect">
            <a:avLst/>
          </a:prstGeom>
          <a:solidFill>
            <a:schemeClr val="tx2">
              <a:lumMod val="20000"/>
              <a:lumOff val="80000"/>
              <a:alpha val="9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Rectángulo 28">
            <a:extLst>
              <a:ext uri="{FF2B5EF4-FFF2-40B4-BE49-F238E27FC236}">
                <a16:creationId xmlns:a16="http://schemas.microsoft.com/office/drawing/2014/main" id="{3013351A-4B8D-E640-A930-13DD74D3327F}"/>
              </a:ext>
            </a:extLst>
          </p:cNvPr>
          <p:cNvSpPr/>
          <p:nvPr/>
        </p:nvSpPr>
        <p:spPr>
          <a:xfrm>
            <a:off x="-19456" y="-6166"/>
            <a:ext cx="756236" cy="6858000"/>
          </a:xfrm>
          <a:prstGeom prst="rect">
            <a:avLst/>
          </a:prstGeom>
          <a:solidFill>
            <a:srgbClr val="C6D3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Freeform 9"/>
          <p:cNvSpPr/>
          <p:nvPr/>
        </p:nvSpPr>
        <p:spPr bwMode="auto">
          <a:xfrm>
            <a:off x="231819" y="2132790"/>
            <a:ext cx="11808310" cy="1150097"/>
          </a:xfrm>
          <a:custGeom>
            <a:avLst/>
            <a:gdLst>
              <a:gd name="T0" fmla="*/ 2 w 4909"/>
              <a:gd name="T1" fmla="*/ 0 h 310"/>
              <a:gd name="T2" fmla="*/ 609 w 4909"/>
              <a:gd name="T3" fmla="*/ 115 h 310"/>
              <a:gd name="T4" fmla="*/ 1222 w 4909"/>
              <a:gd name="T5" fmla="*/ 195 h 310"/>
              <a:gd name="T6" fmla="*/ 1838 w 4909"/>
              <a:gd name="T7" fmla="*/ 245 h 310"/>
              <a:gd name="T8" fmla="*/ 2456 w 4909"/>
              <a:gd name="T9" fmla="*/ 264 h 310"/>
              <a:gd name="T10" fmla="*/ 3073 w 4909"/>
              <a:gd name="T11" fmla="*/ 252 h 310"/>
              <a:gd name="T12" fmla="*/ 3382 w 4909"/>
              <a:gd name="T13" fmla="*/ 233 h 310"/>
              <a:gd name="T14" fmla="*/ 3535 w 4909"/>
              <a:gd name="T15" fmla="*/ 220 h 310"/>
              <a:gd name="T16" fmla="*/ 3689 w 4909"/>
              <a:gd name="T17" fmla="*/ 205 h 310"/>
              <a:gd name="T18" fmla="*/ 3996 w 4909"/>
              <a:gd name="T19" fmla="*/ 168 h 310"/>
              <a:gd name="T20" fmla="*/ 4302 w 4909"/>
              <a:gd name="T21" fmla="*/ 122 h 310"/>
              <a:gd name="T22" fmla="*/ 4606 w 4909"/>
              <a:gd name="T23" fmla="*/ 66 h 310"/>
              <a:gd name="T24" fmla="*/ 4757 w 4909"/>
              <a:gd name="T25" fmla="*/ 34 h 310"/>
              <a:gd name="T26" fmla="*/ 4908 w 4909"/>
              <a:gd name="T27" fmla="*/ 0 h 310"/>
              <a:gd name="T28" fmla="*/ 4909 w 4909"/>
              <a:gd name="T29" fmla="*/ 6 h 310"/>
              <a:gd name="T30" fmla="*/ 4760 w 4909"/>
              <a:gd name="T31" fmla="*/ 46 h 310"/>
              <a:gd name="T32" fmla="*/ 4609 w 4909"/>
              <a:gd name="T33" fmla="*/ 82 h 310"/>
              <a:gd name="T34" fmla="*/ 4306 w 4909"/>
              <a:gd name="T35" fmla="*/ 146 h 310"/>
              <a:gd name="T36" fmla="*/ 4001 w 4909"/>
              <a:gd name="T37" fmla="*/ 199 h 310"/>
              <a:gd name="T38" fmla="*/ 3693 w 4909"/>
              <a:gd name="T39" fmla="*/ 241 h 310"/>
              <a:gd name="T40" fmla="*/ 3075 w 4909"/>
              <a:gd name="T41" fmla="*/ 294 h 310"/>
              <a:gd name="T42" fmla="*/ 2455 w 4909"/>
              <a:gd name="T43" fmla="*/ 309 h 310"/>
              <a:gd name="T44" fmla="*/ 1836 w 4909"/>
              <a:gd name="T45" fmla="*/ 288 h 310"/>
              <a:gd name="T46" fmla="*/ 1218 w 4909"/>
              <a:gd name="T47" fmla="*/ 231 h 310"/>
              <a:gd name="T48" fmla="*/ 605 w 4909"/>
              <a:gd name="T49" fmla="*/ 140 h 310"/>
              <a:gd name="T50" fmla="*/ 301 w 4909"/>
              <a:gd name="T51" fmla="*/ 79 h 310"/>
              <a:gd name="T52" fmla="*/ 150 w 4909"/>
              <a:gd name="T53" fmla="*/ 45 h 310"/>
              <a:gd name="T54" fmla="*/ 0 w 4909"/>
              <a:gd name="T55" fmla="*/ 6 h 310"/>
              <a:gd name="T56" fmla="*/ 2 w 4909"/>
              <a:gd name="T57" fmla="*/ 0 h 3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4909" h="310">
                <a:moveTo>
                  <a:pt x="2" y="0"/>
                </a:moveTo>
                <a:cubicBezTo>
                  <a:pt x="203" y="46"/>
                  <a:pt x="406" y="83"/>
                  <a:pt x="609" y="115"/>
                </a:cubicBezTo>
                <a:cubicBezTo>
                  <a:pt x="813" y="147"/>
                  <a:pt x="1017" y="173"/>
                  <a:pt x="1222" y="195"/>
                </a:cubicBezTo>
                <a:cubicBezTo>
                  <a:pt x="1427" y="217"/>
                  <a:pt x="1633" y="234"/>
                  <a:pt x="1838" y="245"/>
                </a:cubicBezTo>
                <a:cubicBezTo>
                  <a:pt x="2044" y="257"/>
                  <a:pt x="2250" y="264"/>
                  <a:pt x="2456" y="264"/>
                </a:cubicBezTo>
                <a:cubicBezTo>
                  <a:pt x="2662" y="266"/>
                  <a:pt x="2868" y="262"/>
                  <a:pt x="3073" y="252"/>
                </a:cubicBezTo>
                <a:cubicBezTo>
                  <a:pt x="3176" y="247"/>
                  <a:pt x="3279" y="241"/>
                  <a:pt x="3382" y="233"/>
                </a:cubicBezTo>
                <a:cubicBezTo>
                  <a:pt x="3433" y="229"/>
                  <a:pt x="3484" y="225"/>
                  <a:pt x="3535" y="220"/>
                </a:cubicBezTo>
                <a:cubicBezTo>
                  <a:pt x="3587" y="215"/>
                  <a:pt x="3638" y="210"/>
                  <a:pt x="3689" y="205"/>
                </a:cubicBezTo>
                <a:cubicBezTo>
                  <a:pt x="3792" y="194"/>
                  <a:pt x="3894" y="182"/>
                  <a:pt x="3996" y="168"/>
                </a:cubicBezTo>
                <a:cubicBezTo>
                  <a:pt x="4098" y="154"/>
                  <a:pt x="4200" y="139"/>
                  <a:pt x="4302" y="122"/>
                </a:cubicBezTo>
                <a:cubicBezTo>
                  <a:pt x="4403" y="105"/>
                  <a:pt x="4505" y="86"/>
                  <a:pt x="4606" y="66"/>
                </a:cubicBezTo>
                <a:cubicBezTo>
                  <a:pt x="4656" y="56"/>
                  <a:pt x="4707" y="45"/>
                  <a:pt x="4757" y="34"/>
                </a:cubicBezTo>
                <a:cubicBezTo>
                  <a:pt x="4807" y="23"/>
                  <a:pt x="4858" y="12"/>
                  <a:pt x="4908" y="0"/>
                </a:cubicBezTo>
                <a:cubicBezTo>
                  <a:pt x="4909" y="6"/>
                  <a:pt x="4909" y="6"/>
                  <a:pt x="4909" y="6"/>
                </a:cubicBezTo>
                <a:cubicBezTo>
                  <a:pt x="4860" y="20"/>
                  <a:pt x="4810" y="33"/>
                  <a:pt x="4760" y="46"/>
                </a:cubicBezTo>
                <a:cubicBezTo>
                  <a:pt x="4710" y="58"/>
                  <a:pt x="4659" y="70"/>
                  <a:pt x="4609" y="82"/>
                </a:cubicBezTo>
                <a:cubicBezTo>
                  <a:pt x="4508" y="105"/>
                  <a:pt x="4407" y="127"/>
                  <a:pt x="4306" y="146"/>
                </a:cubicBezTo>
                <a:cubicBezTo>
                  <a:pt x="4204" y="166"/>
                  <a:pt x="4103" y="183"/>
                  <a:pt x="4001" y="199"/>
                </a:cubicBezTo>
                <a:cubicBezTo>
                  <a:pt x="3898" y="215"/>
                  <a:pt x="3796" y="229"/>
                  <a:pt x="3693" y="241"/>
                </a:cubicBezTo>
                <a:cubicBezTo>
                  <a:pt x="3488" y="266"/>
                  <a:pt x="3282" y="283"/>
                  <a:pt x="3075" y="294"/>
                </a:cubicBezTo>
                <a:cubicBezTo>
                  <a:pt x="2869" y="305"/>
                  <a:pt x="2662" y="310"/>
                  <a:pt x="2455" y="309"/>
                </a:cubicBezTo>
                <a:cubicBezTo>
                  <a:pt x="2249" y="308"/>
                  <a:pt x="2042" y="301"/>
                  <a:pt x="1836" y="288"/>
                </a:cubicBezTo>
                <a:cubicBezTo>
                  <a:pt x="1629" y="274"/>
                  <a:pt x="1423" y="256"/>
                  <a:pt x="1218" y="231"/>
                </a:cubicBezTo>
                <a:cubicBezTo>
                  <a:pt x="1013" y="207"/>
                  <a:pt x="809" y="176"/>
                  <a:pt x="605" y="140"/>
                </a:cubicBezTo>
                <a:cubicBezTo>
                  <a:pt x="504" y="121"/>
                  <a:pt x="402" y="101"/>
                  <a:pt x="301" y="79"/>
                </a:cubicBezTo>
                <a:cubicBezTo>
                  <a:pt x="251" y="68"/>
                  <a:pt x="200" y="57"/>
                  <a:pt x="150" y="45"/>
                </a:cubicBezTo>
                <a:cubicBezTo>
                  <a:pt x="100" y="33"/>
                  <a:pt x="50" y="20"/>
                  <a:pt x="0" y="6"/>
                </a:cubicBezTo>
                <a:lnTo>
                  <a:pt x="2" y="0"/>
                </a:lnTo>
                <a:close/>
              </a:path>
            </a:pathLst>
          </a:custGeom>
          <a:solidFill>
            <a:srgbClr val="BDBB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defPPr>
              <a:defRPr lang="zh-CN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1800">
              <a:solidFill>
                <a:prstClr val="black"/>
              </a:solidFill>
            </a:endParaRPr>
          </a:p>
        </p:txBody>
      </p:sp>
      <p:grpSp>
        <p:nvGrpSpPr>
          <p:cNvPr id="5" name="组合 44"/>
          <p:cNvGrpSpPr/>
          <p:nvPr/>
        </p:nvGrpSpPr>
        <p:grpSpPr>
          <a:xfrm>
            <a:off x="2425771" y="2847527"/>
            <a:ext cx="1686571" cy="2502779"/>
            <a:chOff x="2385797" y="1956643"/>
            <a:chExt cx="1686571" cy="2502779"/>
          </a:xfrm>
        </p:grpSpPr>
        <p:grpSp>
          <p:nvGrpSpPr>
            <p:cNvPr id="6" name="组合 42"/>
            <p:cNvGrpSpPr/>
            <p:nvPr/>
          </p:nvGrpSpPr>
          <p:grpSpPr>
            <a:xfrm>
              <a:off x="2385797" y="1956643"/>
              <a:ext cx="1674953" cy="2502779"/>
              <a:chOff x="2385797" y="1956643"/>
              <a:chExt cx="1674953" cy="2502779"/>
            </a:xfrm>
          </p:grpSpPr>
          <p:sp>
            <p:nvSpPr>
              <p:cNvPr id="10" name="Freeform 7"/>
              <p:cNvSpPr>
                <a:spLocks noEditPoints="1"/>
              </p:cNvSpPr>
              <p:nvPr/>
            </p:nvSpPr>
            <p:spPr bwMode="auto">
              <a:xfrm>
                <a:off x="2385797" y="2542127"/>
                <a:ext cx="1674953" cy="1917295"/>
              </a:xfrm>
              <a:custGeom>
                <a:avLst/>
                <a:gdLst>
                  <a:gd name="T0" fmla="*/ 123 w 696"/>
                  <a:gd name="T1" fmla="*/ 224 h 796"/>
                  <a:gd name="T2" fmla="*/ 123 w 696"/>
                  <a:gd name="T3" fmla="*/ 673 h 796"/>
                  <a:gd name="T4" fmla="*/ 572 w 696"/>
                  <a:gd name="T5" fmla="*/ 673 h 796"/>
                  <a:gd name="T6" fmla="*/ 572 w 696"/>
                  <a:gd name="T7" fmla="*/ 224 h 796"/>
                  <a:gd name="T8" fmla="*/ 348 w 696"/>
                  <a:gd name="T9" fmla="*/ 0 h 796"/>
                  <a:gd name="T10" fmla="*/ 123 w 696"/>
                  <a:gd name="T11" fmla="*/ 224 h 796"/>
                  <a:gd name="T12" fmla="*/ 361 w 696"/>
                  <a:gd name="T13" fmla="*/ 101 h 796"/>
                  <a:gd name="T14" fmla="*/ 328 w 696"/>
                  <a:gd name="T15" fmla="*/ 101 h 796"/>
                  <a:gd name="T16" fmla="*/ 328 w 696"/>
                  <a:gd name="T17" fmla="*/ 67 h 796"/>
                  <a:gd name="T18" fmla="*/ 361 w 696"/>
                  <a:gd name="T19" fmla="*/ 67 h 796"/>
                  <a:gd name="T20" fmla="*/ 361 w 696"/>
                  <a:gd name="T21" fmla="*/ 101 h 7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96" h="796">
                    <a:moveTo>
                      <a:pt x="123" y="224"/>
                    </a:moveTo>
                    <a:cubicBezTo>
                      <a:pt x="0" y="348"/>
                      <a:pt x="0" y="549"/>
                      <a:pt x="123" y="673"/>
                    </a:cubicBezTo>
                    <a:cubicBezTo>
                      <a:pt x="247" y="796"/>
                      <a:pt x="448" y="796"/>
                      <a:pt x="572" y="673"/>
                    </a:cubicBezTo>
                    <a:cubicBezTo>
                      <a:pt x="696" y="549"/>
                      <a:pt x="696" y="348"/>
                      <a:pt x="572" y="224"/>
                    </a:cubicBezTo>
                    <a:cubicBezTo>
                      <a:pt x="348" y="0"/>
                      <a:pt x="348" y="0"/>
                      <a:pt x="348" y="0"/>
                    </a:cubicBezTo>
                    <a:lnTo>
                      <a:pt x="123" y="224"/>
                    </a:lnTo>
                    <a:close/>
                    <a:moveTo>
                      <a:pt x="361" y="101"/>
                    </a:moveTo>
                    <a:cubicBezTo>
                      <a:pt x="352" y="110"/>
                      <a:pt x="337" y="110"/>
                      <a:pt x="328" y="101"/>
                    </a:cubicBezTo>
                    <a:cubicBezTo>
                      <a:pt x="318" y="92"/>
                      <a:pt x="318" y="76"/>
                      <a:pt x="328" y="67"/>
                    </a:cubicBezTo>
                    <a:cubicBezTo>
                      <a:pt x="337" y="58"/>
                      <a:pt x="352" y="58"/>
                      <a:pt x="361" y="67"/>
                    </a:cubicBezTo>
                    <a:cubicBezTo>
                      <a:pt x="371" y="76"/>
                      <a:pt x="371" y="92"/>
                      <a:pt x="361" y="101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>
                <a:defPPr>
                  <a:defRPr lang="zh-CN"/>
                </a:defPPr>
                <a:lvl1pPr marL="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 sz="1800">
                  <a:solidFill>
                    <a:prstClr val="black"/>
                  </a:solidFill>
                </a:endParaRPr>
              </a:p>
            </p:txBody>
          </p:sp>
          <p:sp>
            <p:nvSpPr>
              <p:cNvPr id="11" name="Freeform 10"/>
              <p:cNvSpPr/>
              <p:nvPr/>
            </p:nvSpPr>
            <p:spPr bwMode="auto">
              <a:xfrm>
                <a:off x="2947689" y="1956643"/>
                <a:ext cx="452517" cy="844983"/>
              </a:xfrm>
              <a:custGeom>
                <a:avLst/>
                <a:gdLst>
                  <a:gd name="T0" fmla="*/ 107 w 188"/>
                  <a:gd name="T1" fmla="*/ 336 h 351"/>
                  <a:gd name="T2" fmla="*/ 179 w 188"/>
                  <a:gd name="T3" fmla="*/ 161 h 351"/>
                  <a:gd name="T4" fmla="*/ 129 w 188"/>
                  <a:gd name="T5" fmla="*/ 20 h 351"/>
                  <a:gd name="T6" fmla="*/ 10 w 188"/>
                  <a:gd name="T7" fmla="*/ 91 h 351"/>
                  <a:gd name="T8" fmla="*/ 61 w 188"/>
                  <a:gd name="T9" fmla="*/ 279 h 351"/>
                  <a:gd name="T10" fmla="*/ 85 w 188"/>
                  <a:gd name="T11" fmla="*/ 260 h 351"/>
                  <a:gd name="T12" fmla="*/ 34 w 188"/>
                  <a:gd name="T13" fmla="*/ 120 h 351"/>
                  <a:gd name="T14" fmla="*/ 51 w 188"/>
                  <a:gd name="T15" fmla="*/ 54 h 351"/>
                  <a:gd name="T16" fmla="*/ 123 w 188"/>
                  <a:gd name="T17" fmla="*/ 51 h 351"/>
                  <a:gd name="T18" fmla="*/ 150 w 188"/>
                  <a:gd name="T19" fmla="*/ 185 h 351"/>
                  <a:gd name="T20" fmla="*/ 90 w 188"/>
                  <a:gd name="T21" fmla="*/ 322 h 351"/>
                  <a:gd name="T22" fmla="*/ 107 w 188"/>
                  <a:gd name="T23" fmla="*/ 336 h 3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8" h="351">
                    <a:moveTo>
                      <a:pt x="107" y="336"/>
                    </a:moveTo>
                    <a:cubicBezTo>
                      <a:pt x="146" y="287"/>
                      <a:pt x="168" y="223"/>
                      <a:pt x="179" y="161"/>
                    </a:cubicBezTo>
                    <a:cubicBezTo>
                      <a:pt x="188" y="110"/>
                      <a:pt x="186" y="41"/>
                      <a:pt x="129" y="20"/>
                    </a:cubicBezTo>
                    <a:cubicBezTo>
                      <a:pt x="74" y="0"/>
                      <a:pt x="20" y="36"/>
                      <a:pt x="10" y="91"/>
                    </a:cubicBezTo>
                    <a:cubicBezTo>
                      <a:pt x="0" y="151"/>
                      <a:pt x="26" y="230"/>
                      <a:pt x="61" y="279"/>
                    </a:cubicBezTo>
                    <a:cubicBezTo>
                      <a:pt x="70" y="292"/>
                      <a:pt x="93" y="271"/>
                      <a:pt x="85" y="260"/>
                    </a:cubicBezTo>
                    <a:cubicBezTo>
                      <a:pt x="58" y="222"/>
                      <a:pt x="38" y="166"/>
                      <a:pt x="34" y="120"/>
                    </a:cubicBezTo>
                    <a:cubicBezTo>
                      <a:pt x="32" y="98"/>
                      <a:pt x="34" y="70"/>
                      <a:pt x="51" y="54"/>
                    </a:cubicBezTo>
                    <a:cubicBezTo>
                      <a:pt x="70" y="37"/>
                      <a:pt x="103" y="41"/>
                      <a:pt x="123" y="51"/>
                    </a:cubicBezTo>
                    <a:cubicBezTo>
                      <a:pt x="169" y="71"/>
                      <a:pt x="158" y="146"/>
                      <a:pt x="150" y="185"/>
                    </a:cubicBezTo>
                    <a:cubicBezTo>
                      <a:pt x="140" y="232"/>
                      <a:pt x="121" y="283"/>
                      <a:pt x="90" y="322"/>
                    </a:cubicBezTo>
                    <a:cubicBezTo>
                      <a:pt x="78" y="337"/>
                      <a:pt x="95" y="351"/>
                      <a:pt x="107" y="336"/>
                    </a:cubicBezTo>
                    <a:close/>
                  </a:path>
                </a:pathLst>
              </a:custGeom>
              <a:solidFill>
                <a:srgbClr val="BDBB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>
                <a:defPPr>
                  <a:defRPr lang="zh-CN"/>
                </a:defPPr>
                <a:lvl1pPr marL="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 sz="18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7" name="矩形 32"/>
            <p:cNvSpPr/>
            <p:nvPr/>
          </p:nvSpPr>
          <p:spPr>
            <a:xfrm>
              <a:off x="2941351" y="2928312"/>
              <a:ext cx="465192" cy="769441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altLang="zh-CN" sz="4400" b="1" dirty="0">
                  <a:solidFill>
                    <a:prstClr val="white"/>
                  </a:solidFill>
                  <a:latin typeface="+mj-lt"/>
                  <a:ea typeface="文泉驿微米黑" panose="020B0606030804020204" pitchFamily="34" charset="-122"/>
                  <a:cs typeface="Arial" panose="020B0604020202020204" pitchFamily="34" charset="0"/>
                </a:rPr>
                <a:t>0</a:t>
              </a:r>
              <a:endParaRPr lang="zh-CN" altLang="en-US" sz="8800" b="1" dirty="0">
                <a:solidFill>
                  <a:prstClr val="white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8" name="任意多边形 34"/>
            <p:cNvSpPr/>
            <p:nvPr/>
          </p:nvSpPr>
          <p:spPr>
            <a:xfrm>
              <a:off x="2595352" y="3545596"/>
              <a:ext cx="1241712" cy="0"/>
            </a:xfrm>
            <a:custGeom>
              <a:avLst/>
              <a:gdLst>
                <a:gd name="connsiteX0" fmla="*/ 0 w 1028700"/>
                <a:gd name="connsiteY0" fmla="*/ 0 h 0"/>
                <a:gd name="connsiteX1" fmla="*/ 1028700 w 1028700"/>
                <a:gd name="connsiteY1" fmla="*/ 0 h 0"/>
                <a:gd name="connsiteX0-1" fmla="*/ 0 w 8935"/>
                <a:gd name="connsiteY0-2" fmla="*/ 2382 h 0"/>
                <a:gd name="connsiteX1-3" fmla="*/ 8935 w 8935"/>
                <a:gd name="connsiteY1-4" fmla="*/ 0 h 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8935">
                  <a:moveTo>
                    <a:pt x="0" y="2382"/>
                  </a:moveTo>
                  <a:cubicBezTo>
                    <a:pt x="3333" y="2382"/>
                    <a:pt x="5602" y="0"/>
                    <a:pt x="8935" y="0"/>
                  </a:cubicBezTo>
                </a:path>
              </a:pathLst>
            </a:custGeom>
            <a:noFill/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1800">
                <a:solidFill>
                  <a:prstClr val="white"/>
                </a:solidFill>
              </a:endParaRPr>
            </a:p>
          </p:txBody>
        </p:sp>
        <p:sp>
          <p:nvSpPr>
            <p:cNvPr id="9" name="矩形 35"/>
            <p:cNvSpPr/>
            <p:nvPr/>
          </p:nvSpPr>
          <p:spPr>
            <a:xfrm>
              <a:off x="2409733" y="3608995"/>
              <a:ext cx="1662635" cy="261610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altLang="zh-CN" sz="1100" dirty="0" smtClean="0">
                  <a:solidFill>
                    <a:prstClr val="white"/>
                  </a:solidFill>
                  <a:latin typeface="Arial" panose="020B0604020202020204" pitchFamily="34" charset="0"/>
                  <a:ea typeface="文泉驿微米黑" panose="020B0606030804020204" pitchFamily="34" charset="-122"/>
                  <a:cs typeface="Arial" panose="020B0604020202020204" pitchFamily="34" charset="0"/>
                </a:rPr>
                <a:t>Неудовлетворительно</a:t>
              </a:r>
              <a:endParaRPr lang="zh-CN" altLang="en-US" sz="320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2" name="组合 45"/>
          <p:cNvGrpSpPr/>
          <p:nvPr/>
        </p:nvGrpSpPr>
        <p:grpSpPr>
          <a:xfrm>
            <a:off x="4411694" y="2989072"/>
            <a:ext cx="1674953" cy="2517793"/>
            <a:chOff x="4371720" y="2098188"/>
            <a:chExt cx="1674953" cy="2517793"/>
          </a:xfrm>
        </p:grpSpPr>
        <p:sp>
          <p:nvSpPr>
            <p:cNvPr id="13" name="Freeform 8"/>
            <p:cNvSpPr>
              <a:spLocks noEditPoints="1"/>
            </p:cNvSpPr>
            <p:nvPr/>
          </p:nvSpPr>
          <p:spPr bwMode="auto">
            <a:xfrm>
              <a:off x="4371720" y="2696540"/>
              <a:ext cx="1674953" cy="1919441"/>
            </a:xfrm>
            <a:custGeom>
              <a:avLst/>
              <a:gdLst>
                <a:gd name="T0" fmla="*/ 572 w 696"/>
                <a:gd name="T1" fmla="*/ 225 h 797"/>
                <a:gd name="T2" fmla="*/ 572 w 696"/>
                <a:gd name="T3" fmla="*/ 673 h 797"/>
                <a:gd name="T4" fmla="*/ 123 w 696"/>
                <a:gd name="T5" fmla="*/ 673 h 797"/>
                <a:gd name="T6" fmla="*/ 123 w 696"/>
                <a:gd name="T7" fmla="*/ 225 h 797"/>
                <a:gd name="T8" fmla="*/ 348 w 696"/>
                <a:gd name="T9" fmla="*/ 0 h 797"/>
                <a:gd name="T10" fmla="*/ 572 w 696"/>
                <a:gd name="T11" fmla="*/ 225 h 797"/>
                <a:gd name="T12" fmla="*/ 334 w 696"/>
                <a:gd name="T13" fmla="*/ 101 h 797"/>
                <a:gd name="T14" fmla="*/ 368 w 696"/>
                <a:gd name="T15" fmla="*/ 101 h 797"/>
                <a:gd name="T16" fmla="*/ 368 w 696"/>
                <a:gd name="T17" fmla="*/ 68 h 797"/>
                <a:gd name="T18" fmla="*/ 334 w 696"/>
                <a:gd name="T19" fmla="*/ 68 h 797"/>
                <a:gd name="T20" fmla="*/ 334 w 696"/>
                <a:gd name="T21" fmla="*/ 101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96" h="797">
                  <a:moveTo>
                    <a:pt x="572" y="225"/>
                  </a:moveTo>
                  <a:cubicBezTo>
                    <a:pt x="696" y="348"/>
                    <a:pt x="696" y="549"/>
                    <a:pt x="572" y="673"/>
                  </a:cubicBezTo>
                  <a:cubicBezTo>
                    <a:pt x="448" y="797"/>
                    <a:pt x="247" y="797"/>
                    <a:pt x="123" y="673"/>
                  </a:cubicBezTo>
                  <a:cubicBezTo>
                    <a:pt x="0" y="549"/>
                    <a:pt x="0" y="348"/>
                    <a:pt x="123" y="225"/>
                  </a:cubicBezTo>
                  <a:cubicBezTo>
                    <a:pt x="348" y="0"/>
                    <a:pt x="348" y="0"/>
                    <a:pt x="348" y="0"/>
                  </a:cubicBezTo>
                  <a:lnTo>
                    <a:pt x="572" y="225"/>
                  </a:lnTo>
                  <a:close/>
                  <a:moveTo>
                    <a:pt x="334" y="101"/>
                  </a:moveTo>
                  <a:cubicBezTo>
                    <a:pt x="343" y="111"/>
                    <a:pt x="358" y="111"/>
                    <a:pt x="368" y="101"/>
                  </a:cubicBezTo>
                  <a:cubicBezTo>
                    <a:pt x="377" y="92"/>
                    <a:pt x="377" y="77"/>
                    <a:pt x="368" y="68"/>
                  </a:cubicBezTo>
                  <a:cubicBezTo>
                    <a:pt x="359" y="58"/>
                    <a:pt x="343" y="58"/>
                    <a:pt x="334" y="68"/>
                  </a:cubicBezTo>
                  <a:cubicBezTo>
                    <a:pt x="325" y="77"/>
                    <a:pt x="325" y="92"/>
                    <a:pt x="334" y="10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1800">
                <a:solidFill>
                  <a:prstClr val="black"/>
                </a:solidFill>
              </a:endParaRPr>
            </a:p>
          </p:txBody>
        </p:sp>
        <p:sp>
          <p:nvSpPr>
            <p:cNvPr id="14" name="Freeform 12"/>
            <p:cNvSpPr/>
            <p:nvPr/>
          </p:nvSpPr>
          <p:spPr bwMode="auto">
            <a:xfrm>
              <a:off x="4974361" y="2098188"/>
              <a:ext cx="454661" cy="847128"/>
            </a:xfrm>
            <a:custGeom>
              <a:avLst/>
              <a:gdLst>
                <a:gd name="T0" fmla="*/ 108 w 189"/>
                <a:gd name="T1" fmla="*/ 335 h 351"/>
                <a:gd name="T2" fmla="*/ 180 w 189"/>
                <a:gd name="T3" fmla="*/ 161 h 351"/>
                <a:gd name="T4" fmla="*/ 129 w 189"/>
                <a:gd name="T5" fmla="*/ 19 h 351"/>
                <a:gd name="T6" fmla="*/ 11 w 189"/>
                <a:gd name="T7" fmla="*/ 90 h 351"/>
                <a:gd name="T8" fmla="*/ 56 w 189"/>
                <a:gd name="T9" fmla="*/ 269 h 351"/>
                <a:gd name="T10" fmla="*/ 80 w 189"/>
                <a:gd name="T11" fmla="*/ 250 h 351"/>
                <a:gd name="T12" fmla="*/ 35 w 189"/>
                <a:gd name="T13" fmla="*/ 119 h 351"/>
                <a:gd name="T14" fmla="*/ 52 w 189"/>
                <a:gd name="T15" fmla="*/ 54 h 351"/>
                <a:gd name="T16" fmla="*/ 124 w 189"/>
                <a:gd name="T17" fmla="*/ 50 h 351"/>
                <a:gd name="T18" fmla="*/ 151 w 189"/>
                <a:gd name="T19" fmla="*/ 184 h 351"/>
                <a:gd name="T20" fmla="*/ 91 w 189"/>
                <a:gd name="T21" fmla="*/ 321 h 351"/>
                <a:gd name="T22" fmla="*/ 108 w 189"/>
                <a:gd name="T23" fmla="*/ 335 h 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9" h="351">
                  <a:moveTo>
                    <a:pt x="108" y="335"/>
                  </a:moveTo>
                  <a:cubicBezTo>
                    <a:pt x="147" y="286"/>
                    <a:pt x="169" y="222"/>
                    <a:pt x="180" y="161"/>
                  </a:cubicBezTo>
                  <a:cubicBezTo>
                    <a:pt x="189" y="110"/>
                    <a:pt x="187" y="40"/>
                    <a:pt x="129" y="19"/>
                  </a:cubicBezTo>
                  <a:cubicBezTo>
                    <a:pt x="75" y="0"/>
                    <a:pt x="21" y="35"/>
                    <a:pt x="11" y="90"/>
                  </a:cubicBezTo>
                  <a:cubicBezTo>
                    <a:pt x="0" y="150"/>
                    <a:pt x="22" y="220"/>
                    <a:pt x="56" y="269"/>
                  </a:cubicBezTo>
                  <a:cubicBezTo>
                    <a:pt x="66" y="283"/>
                    <a:pt x="90" y="266"/>
                    <a:pt x="80" y="250"/>
                  </a:cubicBezTo>
                  <a:cubicBezTo>
                    <a:pt x="56" y="210"/>
                    <a:pt x="38" y="165"/>
                    <a:pt x="35" y="119"/>
                  </a:cubicBezTo>
                  <a:cubicBezTo>
                    <a:pt x="33" y="97"/>
                    <a:pt x="35" y="69"/>
                    <a:pt x="52" y="54"/>
                  </a:cubicBezTo>
                  <a:cubicBezTo>
                    <a:pt x="70" y="37"/>
                    <a:pt x="103" y="41"/>
                    <a:pt x="124" y="50"/>
                  </a:cubicBezTo>
                  <a:cubicBezTo>
                    <a:pt x="170" y="71"/>
                    <a:pt x="159" y="146"/>
                    <a:pt x="151" y="184"/>
                  </a:cubicBezTo>
                  <a:cubicBezTo>
                    <a:pt x="140" y="232"/>
                    <a:pt x="122" y="283"/>
                    <a:pt x="91" y="321"/>
                  </a:cubicBezTo>
                  <a:cubicBezTo>
                    <a:pt x="79" y="336"/>
                    <a:pt x="96" y="351"/>
                    <a:pt x="108" y="335"/>
                  </a:cubicBezTo>
                  <a:close/>
                </a:path>
              </a:pathLst>
            </a:custGeom>
            <a:solidFill>
              <a:srgbClr val="BDBB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1800">
                <a:solidFill>
                  <a:prstClr val="black"/>
                </a:solidFill>
              </a:endParaRPr>
            </a:p>
          </p:txBody>
        </p:sp>
        <p:sp>
          <p:nvSpPr>
            <p:cNvPr id="15" name="矩形 37"/>
            <p:cNvSpPr/>
            <p:nvPr/>
          </p:nvSpPr>
          <p:spPr>
            <a:xfrm>
              <a:off x="4458830" y="3671284"/>
              <a:ext cx="1500732" cy="261610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altLang="zh-CN" sz="1100" dirty="0" smtClean="0">
                  <a:solidFill>
                    <a:prstClr val="white"/>
                  </a:solidFill>
                  <a:latin typeface="Arial" panose="020B0604020202020204" pitchFamily="34" charset="0"/>
                  <a:ea typeface="文泉驿微米黑" panose="020B0606030804020204" pitchFamily="34" charset="-122"/>
                  <a:cs typeface="Arial" panose="020B0604020202020204" pitchFamily="34" charset="0"/>
                </a:rPr>
                <a:t>Удовлетворительно</a:t>
              </a:r>
              <a:endParaRPr lang="zh-CN" altLang="en-US" sz="3200" dirty="0">
                <a:solidFill>
                  <a:prstClr val="white"/>
                </a:solidFill>
              </a:endParaRPr>
            </a:p>
          </p:txBody>
        </p:sp>
        <p:grpSp>
          <p:nvGrpSpPr>
            <p:cNvPr id="16" name="组合 14"/>
            <p:cNvGrpSpPr/>
            <p:nvPr/>
          </p:nvGrpSpPr>
          <p:grpSpPr>
            <a:xfrm>
              <a:off x="4613017" y="2982026"/>
              <a:ext cx="1241712" cy="769441"/>
              <a:chOff x="1980743" y="2400805"/>
              <a:chExt cx="919143" cy="569558"/>
            </a:xfrm>
          </p:grpSpPr>
          <p:sp>
            <p:nvSpPr>
              <p:cNvPr id="17" name="矩形 27"/>
              <p:cNvSpPr/>
              <p:nvPr/>
            </p:nvSpPr>
            <p:spPr>
              <a:xfrm>
                <a:off x="2234824" y="2400805"/>
                <a:ext cx="349944" cy="5695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>
                <a:defPPr>
                  <a:defRPr lang="zh-CN"/>
                </a:defPPr>
                <a:lvl1pPr marL="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zh-CN" sz="4400" b="1" dirty="0" smtClean="0">
                    <a:solidFill>
                      <a:prstClr val="white"/>
                    </a:solidFill>
                    <a:latin typeface="+mj-lt"/>
                    <a:ea typeface="文泉驿微米黑" panose="020B0606030804020204" pitchFamily="34" charset="-122"/>
                    <a:cs typeface="Arial" panose="020B0604020202020204" pitchFamily="34" charset="0"/>
                  </a:rPr>
                  <a:t>5</a:t>
                </a:r>
                <a:endParaRPr lang="zh-CN" altLang="en-US" sz="8800" b="1" dirty="0">
                  <a:solidFill>
                    <a:prstClr val="white"/>
                  </a:solidFill>
                  <a:latin typeface="+mj-lt"/>
                  <a:cs typeface="Arial" panose="020B0604020202020204" pitchFamily="34" charset="0"/>
                </a:endParaRPr>
              </a:p>
            </p:txBody>
          </p:sp>
          <p:sp>
            <p:nvSpPr>
              <p:cNvPr id="18" name="任意多边形 29"/>
              <p:cNvSpPr/>
              <p:nvPr/>
            </p:nvSpPr>
            <p:spPr>
              <a:xfrm>
                <a:off x="1980743" y="2871311"/>
                <a:ext cx="919143" cy="0"/>
              </a:xfrm>
              <a:custGeom>
                <a:avLst/>
                <a:gdLst>
                  <a:gd name="connsiteX0" fmla="*/ 0 w 1028700"/>
                  <a:gd name="connsiteY0" fmla="*/ 0 h 0"/>
                  <a:gd name="connsiteX1" fmla="*/ 1028700 w 1028700"/>
                  <a:gd name="connsiteY1" fmla="*/ 0 h 0"/>
                  <a:gd name="connsiteX0-1" fmla="*/ 0 w 8935"/>
                  <a:gd name="connsiteY0-2" fmla="*/ 2382 h 0"/>
                  <a:gd name="connsiteX1-3" fmla="*/ 8935 w 8935"/>
                  <a:gd name="connsiteY1-4" fmla="*/ 0 h 0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</a:cxnLst>
                <a:rect l="l" t="t" r="r" b="b"/>
                <a:pathLst>
                  <a:path w="8935">
                    <a:moveTo>
                      <a:pt x="0" y="2382"/>
                    </a:moveTo>
                    <a:cubicBezTo>
                      <a:pt x="3333" y="2382"/>
                      <a:pt x="5602" y="0"/>
                      <a:pt x="8935" y="0"/>
                    </a:cubicBezTo>
                  </a:path>
                </a:pathLst>
              </a:custGeom>
              <a:noFill/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 sz="1800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19" name="组合 46"/>
          <p:cNvGrpSpPr/>
          <p:nvPr/>
        </p:nvGrpSpPr>
        <p:grpSpPr>
          <a:xfrm>
            <a:off x="6399763" y="3004085"/>
            <a:ext cx="1672808" cy="2517791"/>
            <a:chOff x="6359789" y="2113201"/>
            <a:chExt cx="1672808" cy="2517791"/>
          </a:xfrm>
        </p:grpSpPr>
        <p:sp>
          <p:nvSpPr>
            <p:cNvPr id="20" name="Freeform 5"/>
            <p:cNvSpPr>
              <a:spLocks noEditPoints="1"/>
            </p:cNvSpPr>
            <p:nvPr/>
          </p:nvSpPr>
          <p:spPr bwMode="auto">
            <a:xfrm>
              <a:off x="6359789" y="2713697"/>
              <a:ext cx="1672808" cy="1917295"/>
            </a:xfrm>
            <a:custGeom>
              <a:avLst/>
              <a:gdLst>
                <a:gd name="T0" fmla="*/ 572 w 696"/>
                <a:gd name="T1" fmla="*/ 224 h 796"/>
                <a:gd name="T2" fmla="*/ 572 w 696"/>
                <a:gd name="T3" fmla="*/ 672 h 796"/>
                <a:gd name="T4" fmla="*/ 124 w 696"/>
                <a:gd name="T5" fmla="*/ 672 h 796"/>
                <a:gd name="T6" fmla="*/ 124 w 696"/>
                <a:gd name="T7" fmla="*/ 224 h 796"/>
                <a:gd name="T8" fmla="*/ 348 w 696"/>
                <a:gd name="T9" fmla="*/ 0 h 796"/>
                <a:gd name="T10" fmla="*/ 572 w 696"/>
                <a:gd name="T11" fmla="*/ 224 h 796"/>
                <a:gd name="T12" fmla="*/ 334 w 696"/>
                <a:gd name="T13" fmla="*/ 101 h 796"/>
                <a:gd name="T14" fmla="*/ 368 w 696"/>
                <a:gd name="T15" fmla="*/ 101 h 796"/>
                <a:gd name="T16" fmla="*/ 368 w 696"/>
                <a:gd name="T17" fmla="*/ 67 h 796"/>
                <a:gd name="T18" fmla="*/ 334 w 696"/>
                <a:gd name="T19" fmla="*/ 67 h 796"/>
                <a:gd name="T20" fmla="*/ 334 w 696"/>
                <a:gd name="T21" fmla="*/ 101 h 7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96" h="796">
                  <a:moveTo>
                    <a:pt x="572" y="224"/>
                  </a:moveTo>
                  <a:cubicBezTo>
                    <a:pt x="696" y="348"/>
                    <a:pt x="696" y="548"/>
                    <a:pt x="572" y="672"/>
                  </a:cubicBezTo>
                  <a:cubicBezTo>
                    <a:pt x="448" y="796"/>
                    <a:pt x="247" y="796"/>
                    <a:pt x="124" y="672"/>
                  </a:cubicBezTo>
                  <a:cubicBezTo>
                    <a:pt x="0" y="548"/>
                    <a:pt x="0" y="348"/>
                    <a:pt x="124" y="224"/>
                  </a:cubicBezTo>
                  <a:cubicBezTo>
                    <a:pt x="348" y="0"/>
                    <a:pt x="348" y="0"/>
                    <a:pt x="348" y="0"/>
                  </a:cubicBezTo>
                  <a:lnTo>
                    <a:pt x="572" y="224"/>
                  </a:lnTo>
                  <a:close/>
                  <a:moveTo>
                    <a:pt x="334" y="101"/>
                  </a:moveTo>
                  <a:cubicBezTo>
                    <a:pt x="343" y="110"/>
                    <a:pt x="359" y="110"/>
                    <a:pt x="368" y="101"/>
                  </a:cubicBezTo>
                  <a:cubicBezTo>
                    <a:pt x="377" y="91"/>
                    <a:pt x="377" y="76"/>
                    <a:pt x="368" y="67"/>
                  </a:cubicBezTo>
                  <a:cubicBezTo>
                    <a:pt x="359" y="57"/>
                    <a:pt x="343" y="57"/>
                    <a:pt x="334" y="67"/>
                  </a:cubicBezTo>
                  <a:cubicBezTo>
                    <a:pt x="325" y="76"/>
                    <a:pt x="325" y="91"/>
                    <a:pt x="334" y="10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1800">
                <a:solidFill>
                  <a:prstClr val="black"/>
                </a:solidFill>
              </a:endParaRPr>
            </a:p>
          </p:txBody>
        </p:sp>
        <p:sp>
          <p:nvSpPr>
            <p:cNvPr id="21" name="Freeform 13"/>
            <p:cNvSpPr/>
            <p:nvPr/>
          </p:nvSpPr>
          <p:spPr bwMode="auto">
            <a:xfrm>
              <a:off x="6962428" y="2113201"/>
              <a:ext cx="454661" cy="844983"/>
            </a:xfrm>
            <a:custGeom>
              <a:avLst/>
              <a:gdLst>
                <a:gd name="T0" fmla="*/ 108 w 189"/>
                <a:gd name="T1" fmla="*/ 336 h 351"/>
                <a:gd name="T2" fmla="*/ 180 w 189"/>
                <a:gd name="T3" fmla="*/ 161 h 351"/>
                <a:gd name="T4" fmla="*/ 129 w 189"/>
                <a:gd name="T5" fmla="*/ 19 h 351"/>
                <a:gd name="T6" fmla="*/ 11 w 189"/>
                <a:gd name="T7" fmla="*/ 90 h 351"/>
                <a:gd name="T8" fmla="*/ 56 w 189"/>
                <a:gd name="T9" fmla="*/ 270 h 351"/>
                <a:gd name="T10" fmla="*/ 80 w 189"/>
                <a:gd name="T11" fmla="*/ 250 h 351"/>
                <a:gd name="T12" fmla="*/ 35 w 189"/>
                <a:gd name="T13" fmla="*/ 119 h 351"/>
                <a:gd name="T14" fmla="*/ 52 w 189"/>
                <a:gd name="T15" fmla="*/ 54 h 351"/>
                <a:gd name="T16" fmla="*/ 124 w 189"/>
                <a:gd name="T17" fmla="*/ 50 h 351"/>
                <a:gd name="T18" fmla="*/ 151 w 189"/>
                <a:gd name="T19" fmla="*/ 184 h 351"/>
                <a:gd name="T20" fmla="*/ 91 w 189"/>
                <a:gd name="T21" fmla="*/ 322 h 351"/>
                <a:gd name="T22" fmla="*/ 108 w 189"/>
                <a:gd name="T23" fmla="*/ 336 h 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9" h="351">
                  <a:moveTo>
                    <a:pt x="108" y="336"/>
                  </a:moveTo>
                  <a:cubicBezTo>
                    <a:pt x="147" y="286"/>
                    <a:pt x="169" y="222"/>
                    <a:pt x="180" y="161"/>
                  </a:cubicBezTo>
                  <a:cubicBezTo>
                    <a:pt x="189" y="110"/>
                    <a:pt x="187" y="40"/>
                    <a:pt x="129" y="19"/>
                  </a:cubicBezTo>
                  <a:cubicBezTo>
                    <a:pt x="75" y="0"/>
                    <a:pt x="21" y="35"/>
                    <a:pt x="11" y="90"/>
                  </a:cubicBezTo>
                  <a:cubicBezTo>
                    <a:pt x="0" y="150"/>
                    <a:pt x="20" y="222"/>
                    <a:pt x="56" y="270"/>
                  </a:cubicBezTo>
                  <a:cubicBezTo>
                    <a:pt x="69" y="286"/>
                    <a:pt x="88" y="262"/>
                    <a:pt x="80" y="250"/>
                  </a:cubicBezTo>
                  <a:cubicBezTo>
                    <a:pt x="53" y="212"/>
                    <a:pt x="38" y="166"/>
                    <a:pt x="35" y="119"/>
                  </a:cubicBezTo>
                  <a:cubicBezTo>
                    <a:pt x="33" y="98"/>
                    <a:pt x="35" y="70"/>
                    <a:pt x="52" y="54"/>
                  </a:cubicBezTo>
                  <a:cubicBezTo>
                    <a:pt x="70" y="37"/>
                    <a:pt x="103" y="41"/>
                    <a:pt x="124" y="50"/>
                  </a:cubicBezTo>
                  <a:cubicBezTo>
                    <a:pt x="170" y="71"/>
                    <a:pt x="159" y="146"/>
                    <a:pt x="151" y="184"/>
                  </a:cubicBezTo>
                  <a:cubicBezTo>
                    <a:pt x="140" y="232"/>
                    <a:pt x="122" y="283"/>
                    <a:pt x="91" y="322"/>
                  </a:cubicBezTo>
                  <a:cubicBezTo>
                    <a:pt x="79" y="337"/>
                    <a:pt x="96" y="351"/>
                    <a:pt x="108" y="336"/>
                  </a:cubicBezTo>
                  <a:close/>
                </a:path>
              </a:pathLst>
            </a:custGeom>
            <a:solidFill>
              <a:srgbClr val="BDBB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1800">
                <a:solidFill>
                  <a:prstClr val="black"/>
                </a:solidFill>
              </a:endParaRPr>
            </a:p>
          </p:txBody>
        </p:sp>
        <p:sp>
          <p:nvSpPr>
            <p:cNvPr id="22" name="矩形 38"/>
            <p:cNvSpPr/>
            <p:nvPr/>
          </p:nvSpPr>
          <p:spPr>
            <a:xfrm>
              <a:off x="6726705" y="3775924"/>
              <a:ext cx="938975" cy="338554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altLang="zh-CN" sz="1600" dirty="0" smtClean="0">
                  <a:solidFill>
                    <a:prstClr val="white"/>
                  </a:solidFill>
                  <a:latin typeface="Arial" panose="020B0604020202020204" pitchFamily="34" charset="0"/>
                  <a:ea typeface="文泉驿微米黑" panose="020B0606030804020204" pitchFamily="34" charset="-122"/>
                  <a:cs typeface="Arial" panose="020B0604020202020204" pitchFamily="34" charset="0"/>
                </a:rPr>
                <a:t>Хорошо</a:t>
              </a:r>
              <a:endParaRPr lang="zh-CN" altLang="en-US" sz="4400" dirty="0">
                <a:solidFill>
                  <a:prstClr val="white"/>
                </a:solidFill>
              </a:endParaRPr>
            </a:p>
          </p:txBody>
        </p:sp>
        <p:grpSp>
          <p:nvGrpSpPr>
            <p:cNvPr id="23" name="组合 15"/>
            <p:cNvGrpSpPr/>
            <p:nvPr/>
          </p:nvGrpSpPr>
          <p:grpSpPr>
            <a:xfrm>
              <a:off x="6620386" y="3065996"/>
              <a:ext cx="1241712" cy="769441"/>
              <a:chOff x="1980743" y="2386762"/>
              <a:chExt cx="919143" cy="569558"/>
            </a:xfrm>
          </p:grpSpPr>
          <p:sp>
            <p:nvSpPr>
              <p:cNvPr id="24" name="矩形 22"/>
              <p:cNvSpPr/>
              <p:nvPr/>
            </p:nvSpPr>
            <p:spPr>
              <a:xfrm>
                <a:off x="2101375" y="2386762"/>
                <a:ext cx="551996" cy="5695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zh-CN"/>
                </a:defPPr>
                <a:lvl1pPr marL="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zh-CN" sz="4400" b="1" dirty="0" smtClean="0">
                    <a:solidFill>
                      <a:prstClr val="white"/>
                    </a:solidFill>
                    <a:latin typeface="+mj-lt"/>
                    <a:ea typeface="文泉驿微米黑" panose="020B0606030804020204" pitchFamily="34" charset="-122"/>
                    <a:cs typeface="Arial" panose="020B0604020202020204" pitchFamily="34" charset="0"/>
                  </a:rPr>
                  <a:t>10</a:t>
                </a:r>
                <a:endParaRPr lang="zh-CN" altLang="en-US" sz="8800" b="1" dirty="0">
                  <a:solidFill>
                    <a:prstClr val="white"/>
                  </a:solidFill>
                  <a:latin typeface="+mj-lt"/>
                  <a:cs typeface="Arial" panose="020B0604020202020204" pitchFamily="34" charset="0"/>
                </a:endParaRPr>
              </a:p>
            </p:txBody>
          </p:sp>
          <p:sp>
            <p:nvSpPr>
              <p:cNvPr id="25" name="任意多边形 24"/>
              <p:cNvSpPr/>
              <p:nvPr/>
            </p:nvSpPr>
            <p:spPr>
              <a:xfrm>
                <a:off x="1980743" y="2871311"/>
                <a:ext cx="919143" cy="0"/>
              </a:xfrm>
              <a:custGeom>
                <a:avLst/>
                <a:gdLst>
                  <a:gd name="connsiteX0" fmla="*/ 0 w 1028700"/>
                  <a:gd name="connsiteY0" fmla="*/ 0 h 0"/>
                  <a:gd name="connsiteX1" fmla="*/ 1028700 w 1028700"/>
                  <a:gd name="connsiteY1" fmla="*/ 0 h 0"/>
                  <a:gd name="connsiteX0-1" fmla="*/ 0 w 8935"/>
                  <a:gd name="connsiteY0-2" fmla="*/ 2382 h 0"/>
                  <a:gd name="connsiteX1-3" fmla="*/ 8935 w 8935"/>
                  <a:gd name="connsiteY1-4" fmla="*/ 0 h 0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</a:cxnLst>
                <a:rect l="l" t="t" r="r" b="b"/>
                <a:pathLst>
                  <a:path w="8935">
                    <a:moveTo>
                      <a:pt x="0" y="2382"/>
                    </a:moveTo>
                    <a:cubicBezTo>
                      <a:pt x="3333" y="2382"/>
                      <a:pt x="5602" y="0"/>
                      <a:pt x="8935" y="0"/>
                    </a:cubicBezTo>
                  </a:path>
                </a:pathLst>
              </a:custGeom>
              <a:noFill/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 sz="1800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26" name="组合 47"/>
          <p:cNvGrpSpPr/>
          <p:nvPr/>
        </p:nvGrpSpPr>
        <p:grpSpPr>
          <a:xfrm>
            <a:off x="8385687" y="2862540"/>
            <a:ext cx="1674953" cy="2504923"/>
            <a:chOff x="8345713" y="1971656"/>
            <a:chExt cx="1674953" cy="2504923"/>
          </a:xfrm>
        </p:grpSpPr>
        <p:sp>
          <p:nvSpPr>
            <p:cNvPr id="27" name="Freeform 6"/>
            <p:cNvSpPr>
              <a:spLocks noEditPoints="1"/>
            </p:cNvSpPr>
            <p:nvPr/>
          </p:nvSpPr>
          <p:spPr bwMode="auto">
            <a:xfrm>
              <a:off x="8345713" y="2557138"/>
              <a:ext cx="1674953" cy="1919441"/>
            </a:xfrm>
            <a:custGeom>
              <a:avLst/>
              <a:gdLst>
                <a:gd name="T0" fmla="*/ 124 w 696"/>
                <a:gd name="T1" fmla="*/ 224 h 797"/>
                <a:gd name="T2" fmla="*/ 124 w 696"/>
                <a:gd name="T3" fmla="*/ 673 h 797"/>
                <a:gd name="T4" fmla="*/ 572 w 696"/>
                <a:gd name="T5" fmla="*/ 673 h 797"/>
                <a:gd name="T6" fmla="*/ 572 w 696"/>
                <a:gd name="T7" fmla="*/ 224 h 797"/>
                <a:gd name="T8" fmla="*/ 348 w 696"/>
                <a:gd name="T9" fmla="*/ 0 h 797"/>
                <a:gd name="T10" fmla="*/ 124 w 696"/>
                <a:gd name="T11" fmla="*/ 224 h 797"/>
                <a:gd name="T12" fmla="*/ 362 w 696"/>
                <a:gd name="T13" fmla="*/ 101 h 797"/>
                <a:gd name="T14" fmla="*/ 328 w 696"/>
                <a:gd name="T15" fmla="*/ 101 h 797"/>
                <a:gd name="T16" fmla="*/ 328 w 696"/>
                <a:gd name="T17" fmla="*/ 67 h 797"/>
                <a:gd name="T18" fmla="*/ 361 w 696"/>
                <a:gd name="T19" fmla="*/ 67 h 797"/>
                <a:gd name="T20" fmla="*/ 362 w 696"/>
                <a:gd name="T21" fmla="*/ 101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96" h="797">
                  <a:moveTo>
                    <a:pt x="124" y="224"/>
                  </a:moveTo>
                  <a:cubicBezTo>
                    <a:pt x="0" y="348"/>
                    <a:pt x="0" y="549"/>
                    <a:pt x="124" y="673"/>
                  </a:cubicBezTo>
                  <a:cubicBezTo>
                    <a:pt x="247" y="797"/>
                    <a:pt x="448" y="797"/>
                    <a:pt x="572" y="673"/>
                  </a:cubicBezTo>
                  <a:cubicBezTo>
                    <a:pt x="696" y="549"/>
                    <a:pt x="696" y="348"/>
                    <a:pt x="572" y="224"/>
                  </a:cubicBezTo>
                  <a:cubicBezTo>
                    <a:pt x="348" y="0"/>
                    <a:pt x="348" y="0"/>
                    <a:pt x="348" y="0"/>
                  </a:cubicBezTo>
                  <a:lnTo>
                    <a:pt x="124" y="224"/>
                  </a:lnTo>
                  <a:close/>
                  <a:moveTo>
                    <a:pt x="362" y="101"/>
                  </a:moveTo>
                  <a:cubicBezTo>
                    <a:pt x="352" y="110"/>
                    <a:pt x="337" y="110"/>
                    <a:pt x="328" y="101"/>
                  </a:cubicBezTo>
                  <a:cubicBezTo>
                    <a:pt x="318" y="92"/>
                    <a:pt x="318" y="77"/>
                    <a:pt x="328" y="67"/>
                  </a:cubicBezTo>
                  <a:cubicBezTo>
                    <a:pt x="337" y="58"/>
                    <a:pt x="352" y="58"/>
                    <a:pt x="361" y="67"/>
                  </a:cubicBezTo>
                  <a:cubicBezTo>
                    <a:pt x="371" y="77"/>
                    <a:pt x="371" y="92"/>
                    <a:pt x="362" y="10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1800">
                <a:solidFill>
                  <a:prstClr val="black"/>
                </a:solidFill>
              </a:endParaRPr>
            </a:p>
          </p:txBody>
        </p:sp>
        <p:sp>
          <p:nvSpPr>
            <p:cNvPr id="28" name="Freeform 11"/>
            <p:cNvSpPr/>
            <p:nvPr/>
          </p:nvSpPr>
          <p:spPr bwMode="auto">
            <a:xfrm>
              <a:off x="8950497" y="1971656"/>
              <a:ext cx="454661" cy="844983"/>
            </a:xfrm>
            <a:custGeom>
              <a:avLst/>
              <a:gdLst>
                <a:gd name="T0" fmla="*/ 108 w 189"/>
                <a:gd name="T1" fmla="*/ 336 h 351"/>
                <a:gd name="T2" fmla="*/ 180 w 189"/>
                <a:gd name="T3" fmla="*/ 162 h 351"/>
                <a:gd name="T4" fmla="*/ 129 w 189"/>
                <a:gd name="T5" fmla="*/ 20 h 351"/>
                <a:gd name="T6" fmla="*/ 11 w 189"/>
                <a:gd name="T7" fmla="*/ 91 h 351"/>
                <a:gd name="T8" fmla="*/ 56 w 189"/>
                <a:gd name="T9" fmla="*/ 270 h 351"/>
                <a:gd name="T10" fmla="*/ 80 w 189"/>
                <a:gd name="T11" fmla="*/ 251 h 351"/>
                <a:gd name="T12" fmla="*/ 35 w 189"/>
                <a:gd name="T13" fmla="*/ 120 h 351"/>
                <a:gd name="T14" fmla="*/ 52 w 189"/>
                <a:gd name="T15" fmla="*/ 55 h 351"/>
                <a:gd name="T16" fmla="*/ 124 w 189"/>
                <a:gd name="T17" fmla="*/ 51 h 351"/>
                <a:gd name="T18" fmla="*/ 151 w 189"/>
                <a:gd name="T19" fmla="*/ 185 h 351"/>
                <a:gd name="T20" fmla="*/ 91 w 189"/>
                <a:gd name="T21" fmla="*/ 322 h 351"/>
                <a:gd name="T22" fmla="*/ 108 w 189"/>
                <a:gd name="T23" fmla="*/ 336 h 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9" h="351">
                  <a:moveTo>
                    <a:pt x="108" y="336"/>
                  </a:moveTo>
                  <a:cubicBezTo>
                    <a:pt x="147" y="287"/>
                    <a:pt x="169" y="223"/>
                    <a:pt x="180" y="162"/>
                  </a:cubicBezTo>
                  <a:cubicBezTo>
                    <a:pt x="189" y="111"/>
                    <a:pt x="187" y="41"/>
                    <a:pt x="129" y="20"/>
                  </a:cubicBezTo>
                  <a:cubicBezTo>
                    <a:pt x="75" y="0"/>
                    <a:pt x="21" y="36"/>
                    <a:pt x="11" y="91"/>
                  </a:cubicBezTo>
                  <a:cubicBezTo>
                    <a:pt x="0" y="151"/>
                    <a:pt x="22" y="221"/>
                    <a:pt x="56" y="270"/>
                  </a:cubicBezTo>
                  <a:cubicBezTo>
                    <a:pt x="65" y="284"/>
                    <a:pt x="88" y="262"/>
                    <a:pt x="80" y="251"/>
                  </a:cubicBezTo>
                  <a:cubicBezTo>
                    <a:pt x="53" y="213"/>
                    <a:pt x="38" y="166"/>
                    <a:pt x="35" y="120"/>
                  </a:cubicBezTo>
                  <a:cubicBezTo>
                    <a:pt x="33" y="98"/>
                    <a:pt x="35" y="70"/>
                    <a:pt x="52" y="55"/>
                  </a:cubicBezTo>
                  <a:cubicBezTo>
                    <a:pt x="70" y="38"/>
                    <a:pt x="103" y="41"/>
                    <a:pt x="124" y="51"/>
                  </a:cubicBezTo>
                  <a:cubicBezTo>
                    <a:pt x="170" y="72"/>
                    <a:pt x="159" y="147"/>
                    <a:pt x="151" y="185"/>
                  </a:cubicBezTo>
                  <a:cubicBezTo>
                    <a:pt x="140" y="233"/>
                    <a:pt x="122" y="284"/>
                    <a:pt x="91" y="322"/>
                  </a:cubicBezTo>
                  <a:cubicBezTo>
                    <a:pt x="79" y="337"/>
                    <a:pt x="96" y="351"/>
                    <a:pt x="108" y="336"/>
                  </a:cubicBezTo>
                  <a:close/>
                </a:path>
              </a:pathLst>
            </a:custGeom>
            <a:solidFill>
              <a:srgbClr val="BDBB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1800">
                <a:solidFill>
                  <a:prstClr val="black"/>
                </a:solidFill>
              </a:endParaRPr>
            </a:p>
          </p:txBody>
        </p:sp>
        <p:sp>
          <p:nvSpPr>
            <p:cNvPr id="29" name="矩形 39"/>
            <p:cNvSpPr/>
            <p:nvPr/>
          </p:nvSpPr>
          <p:spPr>
            <a:xfrm>
              <a:off x="8660441" y="3632812"/>
              <a:ext cx="1005725" cy="338554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altLang="zh-CN" sz="1600" dirty="0" smtClean="0">
                  <a:solidFill>
                    <a:prstClr val="white"/>
                  </a:solidFill>
                  <a:latin typeface="Arial" panose="020B0604020202020204" pitchFamily="34" charset="0"/>
                  <a:ea typeface="文泉驿微米黑" panose="020B0606030804020204" pitchFamily="34" charset="-122"/>
                  <a:cs typeface="Arial" panose="020B0604020202020204" pitchFamily="34" charset="0"/>
                </a:rPr>
                <a:t>Отлично</a:t>
              </a:r>
              <a:endParaRPr lang="zh-CN" altLang="en-US" sz="4400" dirty="0">
                <a:solidFill>
                  <a:prstClr val="white"/>
                </a:solidFill>
              </a:endParaRPr>
            </a:p>
          </p:txBody>
        </p:sp>
        <p:grpSp>
          <p:nvGrpSpPr>
            <p:cNvPr id="30" name="组合 16"/>
            <p:cNvGrpSpPr/>
            <p:nvPr/>
          </p:nvGrpSpPr>
          <p:grpSpPr>
            <a:xfrm>
              <a:off x="8617462" y="2945317"/>
              <a:ext cx="1241712" cy="769441"/>
              <a:chOff x="1980743" y="2411732"/>
              <a:chExt cx="919143" cy="569558"/>
            </a:xfrm>
          </p:grpSpPr>
          <p:sp>
            <p:nvSpPr>
              <p:cNvPr id="31" name="矩形 17"/>
              <p:cNvSpPr/>
              <p:nvPr/>
            </p:nvSpPr>
            <p:spPr>
              <a:xfrm>
                <a:off x="2212321" y="2411732"/>
                <a:ext cx="344346" cy="5695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zh-CN"/>
                </a:defPPr>
                <a:lvl1pPr marL="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zh-CN" sz="4400" b="1" dirty="0" smtClean="0">
                    <a:solidFill>
                      <a:prstClr val="white"/>
                    </a:solidFill>
                    <a:latin typeface="+mj-lt"/>
                    <a:ea typeface="文泉驿微米黑" panose="020B0606030804020204" pitchFamily="34" charset="-122"/>
                    <a:cs typeface="Arial" panose="020B0604020202020204" pitchFamily="34" charset="0"/>
                  </a:rPr>
                  <a:t>6</a:t>
                </a:r>
                <a:endParaRPr lang="zh-CN" altLang="en-US" sz="8800" b="1" dirty="0">
                  <a:solidFill>
                    <a:prstClr val="white"/>
                  </a:solidFill>
                  <a:latin typeface="+mj-lt"/>
                  <a:cs typeface="Arial" panose="020B0604020202020204" pitchFamily="34" charset="0"/>
                </a:endParaRPr>
              </a:p>
            </p:txBody>
          </p:sp>
          <p:sp>
            <p:nvSpPr>
              <p:cNvPr id="32" name="任意多边形 19"/>
              <p:cNvSpPr/>
              <p:nvPr/>
            </p:nvSpPr>
            <p:spPr>
              <a:xfrm>
                <a:off x="1980743" y="2871311"/>
                <a:ext cx="919143" cy="0"/>
              </a:xfrm>
              <a:custGeom>
                <a:avLst/>
                <a:gdLst>
                  <a:gd name="connsiteX0" fmla="*/ 0 w 1028700"/>
                  <a:gd name="connsiteY0" fmla="*/ 0 h 0"/>
                  <a:gd name="connsiteX1" fmla="*/ 1028700 w 1028700"/>
                  <a:gd name="connsiteY1" fmla="*/ 0 h 0"/>
                  <a:gd name="connsiteX0-1" fmla="*/ 0 w 8935"/>
                  <a:gd name="connsiteY0-2" fmla="*/ 2382 h 0"/>
                  <a:gd name="connsiteX1-3" fmla="*/ 8935 w 8935"/>
                  <a:gd name="connsiteY1-4" fmla="*/ 0 h 0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</a:cxnLst>
                <a:rect l="l" t="t" r="r" b="b"/>
                <a:pathLst>
                  <a:path w="8935">
                    <a:moveTo>
                      <a:pt x="0" y="2382"/>
                    </a:moveTo>
                    <a:cubicBezTo>
                      <a:pt x="3333" y="2382"/>
                      <a:pt x="5602" y="0"/>
                      <a:pt x="8935" y="0"/>
                    </a:cubicBezTo>
                  </a:path>
                </a:pathLst>
              </a:custGeom>
              <a:noFill/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 sz="180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34" name="Google Shape;103;p2"/>
          <p:cNvSpPr txBox="1"/>
          <p:nvPr/>
        </p:nvSpPr>
        <p:spPr>
          <a:xfrm>
            <a:off x="736781" y="325315"/>
            <a:ext cx="11106458" cy="21422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16026"/>
              </a:lnSpc>
            </a:pP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Филиал федерального государственного бюджетного образовательного учреждения высшего образования </a:t>
            </a:r>
            <a:endParaRPr lang="ru-RU" sz="24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ea typeface="Open Sans"/>
              <a:cs typeface="Times New Roman" panose="02020603050405020304" pitchFamily="18" charset="0"/>
              <a:sym typeface="Open Sans"/>
            </a:endParaRPr>
          </a:p>
          <a:p>
            <a:pPr algn="ctr">
              <a:lnSpc>
                <a:spcPct val="116026"/>
              </a:lnSpc>
            </a:pP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«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Московский государственный институт культуры» в городе Рязань</a:t>
            </a:r>
            <a:endParaRPr lang="ru-RU" sz="24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ea typeface="Open Sans"/>
              <a:cs typeface="Times New Roman" panose="02020603050405020304" pitchFamily="18" charset="0"/>
              <a:sym typeface="Open Sans"/>
            </a:endParaRPr>
          </a:p>
          <a:p>
            <a:pPr algn="ctr">
              <a:lnSpc>
                <a:spcPct val="116026"/>
              </a:lnSpc>
            </a:pPr>
            <a:endParaRPr lang="ru-RU" sz="24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ea typeface="Open Sans"/>
              <a:cs typeface="Times New Roman" panose="02020603050405020304" pitchFamily="18" charset="0"/>
              <a:sym typeface="Open Sans"/>
            </a:endParaRPr>
          </a:p>
          <a:p>
            <a:pPr algn="ctr">
              <a:lnSpc>
                <a:spcPct val="116026"/>
              </a:lnSpc>
            </a:pPr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Название дисциплины «История России»</a:t>
            </a:r>
            <a:endParaRPr sz="24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Google Shape;105;p2"/>
          <p:cNvSpPr txBox="1"/>
          <p:nvPr/>
        </p:nvSpPr>
        <p:spPr>
          <a:xfrm>
            <a:off x="45037" y="5323467"/>
            <a:ext cx="5359724" cy="947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40000"/>
              </a:lnSpc>
            </a:pP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Направление подготовки/специальность:</a:t>
            </a:r>
            <a:b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51.03.02 Народная художественная культура</a:t>
            </a:r>
          </a:p>
          <a:p>
            <a:pPr algn="ctr">
              <a:lnSpc>
                <a:spcPct val="140000"/>
              </a:lnSpc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51.03.05. Режиссура театрализованных представлений и праздников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7902073" y="5313350"/>
            <a:ext cx="4334232" cy="1127269"/>
            <a:chOff x="6743450" y="1720978"/>
            <a:chExt cx="2175991" cy="739559"/>
          </a:xfrm>
        </p:grpSpPr>
        <p:pic>
          <p:nvPicPr>
            <p:cNvPr id="36" name="Google Shape;978;p24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6743450" y="1912325"/>
              <a:ext cx="618857" cy="54821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7" name="Google Shape;817;p20"/>
            <p:cNvSpPr txBox="1"/>
            <p:nvPr/>
          </p:nvSpPr>
          <p:spPr>
            <a:xfrm>
              <a:off x="7362307" y="1720978"/>
              <a:ext cx="1557134" cy="67845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algn="ctr">
                <a:lnSpc>
                  <a:spcPct val="140013"/>
                </a:lnSpc>
              </a:pPr>
              <a:r>
                <a:rPr lang="ru-RU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21</a:t>
              </a:r>
            </a:p>
            <a:p>
              <a:pPr algn="ctr">
                <a:lnSpc>
                  <a:spcPct val="140013"/>
                </a:lnSpc>
              </a:pPr>
              <a:r>
                <a:rPr lang="ru-RU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приняли участие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8516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E-6 -0.00023 C -0.12058 0.01898 -0.22136 0.03634 -0.35808 0.0206 C -0.56745 0.00555 -0.5879 -0.01366 -0.73386 -0.07315 " pathEditMode="relative" rAng="0" ptsTypes="AAA">
                                      <p:cBhvr>
                                        <p:cTn id="12" dur="1000" spd="-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693" y="-229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54167E-6 -4.07407E-6 C -0.0944 -0.00115 -0.16119 0.01343 -0.27031 -0.00254 C -0.44869 -0.03796 -0.46315 -0.05671 -0.56185 -0.09074 " pathEditMode="relative" rAng="0" ptsTypes="AAA">
                                      <p:cBhvr>
                                        <p:cTn id="17" dur="1000" spd="-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099" y="-430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4.16667E-6 -2.96296E-6 C -0.07396 -0.01203 -0.14454 -0.01551 -0.22175 -0.03565 C -0.30769 -0.05393 -0.34493 -0.07639 -0.40612 -0.09629 " pathEditMode="relative" rAng="0" ptsTypes="AAA">
                                      <p:cBhvr>
                                        <p:cTn id="22" dur="1000" spd="-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313" y="-4815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0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2.29167E-6 4.81481E-6 C -0.03958 -0.00973 -0.07812 -0.02153 -0.11875 -0.02894 L -0.23984 -0.07385 " pathEditMode="relative" rAng="0" ptsTypes="AAA">
                                      <p:cBhvr>
                                        <p:cTn id="27" dur="750" spd="-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992" y="-3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160"/>
          <p:cNvSpPr>
            <a:spLocks noChangeArrowheads="1"/>
          </p:cNvSpPr>
          <p:nvPr/>
        </p:nvSpPr>
        <p:spPr bwMode="auto">
          <a:xfrm>
            <a:off x="1082080" y="1011286"/>
            <a:ext cx="10655797" cy="4897678"/>
          </a:xfrm>
          <a:custGeom>
            <a:avLst/>
            <a:gdLst>
              <a:gd name="connsiteX0" fmla="*/ 0 w 7260238"/>
              <a:gd name="connsiteY0" fmla="*/ 0 h 3090960"/>
              <a:gd name="connsiteX1" fmla="*/ 7260238 w 7260238"/>
              <a:gd name="connsiteY1" fmla="*/ 0 h 3090960"/>
              <a:gd name="connsiteX2" fmla="*/ 7260238 w 7260238"/>
              <a:gd name="connsiteY2" fmla="*/ 3090960 h 3090960"/>
              <a:gd name="connsiteX3" fmla="*/ 0 w 7260238"/>
              <a:gd name="connsiteY3" fmla="*/ 3090960 h 3090960"/>
              <a:gd name="connsiteX4" fmla="*/ 0 w 7260238"/>
              <a:gd name="connsiteY4" fmla="*/ 0 h 3090960"/>
              <a:gd name="connsiteX0" fmla="*/ 0 w 7260238"/>
              <a:gd name="connsiteY0" fmla="*/ 0 h 3090960"/>
              <a:gd name="connsiteX1" fmla="*/ 7260238 w 7260238"/>
              <a:gd name="connsiteY1" fmla="*/ 0 h 3090960"/>
              <a:gd name="connsiteX2" fmla="*/ 7260238 w 7260238"/>
              <a:gd name="connsiteY2" fmla="*/ 3090960 h 3090960"/>
              <a:gd name="connsiteX3" fmla="*/ 666205 w 7260238"/>
              <a:gd name="connsiteY3" fmla="*/ 3090960 h 3090960"/>
              <a:gd name="connsiteX4" fmla="*/ 0 w 7260238"/>
              <a:gd name="connsiteY4" fmla="*/ 0 h 3090960"/>
              <a:gd name="connsiteX0" fmla="*/ 0 w 7260238"/>
              <a:gd name="connsiteY0" fmla="*/ 0 h 3141760"/>
              <a:gd name="connsiteX1" fmla="*/ 7260238 w 7260238"/>
              <a:gd name="connsiteY1" fmla="*/ 0 h 3141760"/>
              <a:gd name="connsiteX2" fmla="*/ 7031638 w 7260238"/>
              <a:gd name="connsiteY2" fmla="*/ 3141760 h 3141760"/>
              <a:gd name="connsiteX3" fmla="*/ 666205 w 7260238"/>
              <a:gd name="connsiteY3" fmla="*/ 3090960 h 3141760"/>
              <a:gd name="connsiteX4" fmla="*/ 0 w 7260238"/>
              <a:gd name="connsiteY4" fmla="*/ 0 h 3141760"/>
              <a:gd name="connsiteX0" fmla="*/ 0 w 7454971"/>
              <a:gd name="connsiteY0" fmla="*/ 0 h 3141760"/>
              <a:gd name="connsiteX1" fmla="*/ 7454971 w 7454971"/>
              <a:gd name="connsiteY1" fmla="*/ 0 h 3141760"/>
              <a:gd name="connsiteX2" fmla="*/ 7031638 w 7454971"/>
              <a:gd name="connsiteY2" fmla="*/ 3141760 h 3141760"/>
              <a:gd name="connsiteX3" fmla="*/ 666205 w 7454971"/>
              <a:gd name="connsiteY3" fmla="*/ 3090960 h 3141760"/>
              <a:gd name="connsiteX4" fmla="*/ 0 w 7454971"/>
              <a:gd name="connsiteY4" fmla="*/ 0 h 3141760"/>
              <a:gd name="connsiteX0" fmla="*/ 0 w 7454971"/>
              <a:gd name="connsiteY0" fmla="*/ 0 h 3353427"/>
              <a:gd name="connsiteX1" fmla="*/ 7454971 w 7454971"/>
              <a:gd name="connsiteY1" fmla="*/ 211667 h 3353427"/>
              <a:gd name="connsiteX2" fmla="*/ 7031638 w 7454971"/>
              <a:gd name="connsiteY2" fmla="*/ 3353427 h 3353427"/>
              <a:gd name="connsiteX3" fmla="*/ 666205 w 7454971"/>
              <a:gd name="connsiteY3" fmla="*/ 3302627 h 3353427"/>
              <a:gd name="connsiteX4" fmla="*/ 0 w 7454971"/>
              <a:gd name="connsiteY4" fmla="*/ 0 h 3353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54971" h="3353427">
                <a:moveTo>
                  <a:pt x="0" y="0"/>
                </a:moveTo>
                <a:lnTo>
                  <a:pt x="7454971" y="211667"/>
                </a:lnTo>
                <a:lnTo>
                  <a:pt x="7031638" y="3353427"/>
                </a:lnTo>
                <a:lnTo>
                  <a:pt x="666205" y="330262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 cmpd="sng">
            <a:noFill/>
            <a:miter lim="800000"/>
            <a:headEnd/>
            <a:tailEnd/>
          </a:ln>
        </p:spPr>
        <p:txBody>
          <a:bodyPr lIns="121917" tIns="60958" rIns="121917" bIns="60958" anchor="ctr"/>
          <a:lstStyle/>
          <a:p>
            <a:pPr algn="ctr">
              <a:defRPr/>
            </a:pPr>
            <a:r>
              <a:rPr lang="en-US" altLang="zh-CN" b="0" dirty="0">
                <a:solidFill>
                  <a:srgbClr val="FFC000"/>
                </a:solidFill>
                <a:latin typeface="+mn-ea"/>
                <a:ea typeface="+mn-ea"/>
              </a:rPr>
              <a:t>·</a:t>
            </a:r>
            <a:endParaRPr lang="zh-CN" altLang="en-US" b="0" dirty="0">
              <a:solidFill>
                <a:srgbClr val="FFC000"/>
              </a:solidFill>
              <a:latin typeface="+mn-ea"/>
              <a:ea typeface="+mn-ea"/>
            </a:endParaRPr>
          </a:p>
        </p:txBody>
      </p:sp>
      <p:grpSp>
        <p:nvGrpSpPr>
          <p:cNvPr id="5" name="组合 84"/>
          <p:cNvGrpSpPr/>
          <p:nvPr/>
        </p:nvGrpSpPr>
        <p:grpSpPr>
          <a:xfrm>
            <a:off x="2308071" y="689326"/>
            <a:ext cx="1741287" cy="1692828"/>
            <a:chOff x="4345444" y="2542859"/>
            <a:chExt cx="1810550" cy="1811205"/>
          </a:xfrm>
        </p:grpSpPr>
        <p:grpSp>
          <p:nvGrpSpPr>
            <p:cNvPr id="6" name="组合 85"/>
            <p:cNvGrpSpPr/>
            <p:nvPr/>
          </p:nvGrpSpPr>
          <p:grpSpPr>
            <a:xfrm>
              <a:off x="4345444" y="2542859"/>
              <a:ext cx="1810550" cy="1811205"/>
              <a:chOff x="1463339" y="1072758"/>
              <a:chExt cx="1546058" cy="1546058"/>
            </a:xfrm>
            <a:effectLst>
              <a:outerShdw blurRad="330200" dist="215900" dir="6900000" sx="91000" sy="91000" algn="t" rotWithShape="0">
                <a:prstClr val="black">
                  <a:alpha val="49000"/>
                </a:prstClr>
              </a:outerShdw>
            </a:effectLst>
          </p:grpSpPr>
          <p:sp>
            <p:nvSpPr>
              <p:cNvPr id="8" name="同心圆 87"/>
              <p:cNvSpPr/>
              <p:nvPr/>
            </p:nvSpPr>
            <p:spPr>
              <a:xfrm>
                <a:off x="1463339" y="1072758"/>
                <a:ext cx="1546058" cy="1546058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椭圆 88"/>
              <p:cNvSpPr/>
              <p:nvPr/>
            </p:nvSpPr>
            <p:spPr>
              <a:xfrm>
                <a:off x="1484232" y="1093651"/>
                <a:ext cx="1504274" cy="1504273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7" name="椭圆 86"/>
            <p:cNvSpPr/>
            <p:nvPr/>
          </p:nvSpPr>
          <p:spPr>
            <a:xfrm>
              <a:off x="4565570" y="2763062"/>
              <a:ext cx="1370298" cy="1370793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655958" y="1646289"/>
            <a:ext cx="12877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sz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3" name="组合 92"/>
          <p:cNvGrpSpPr/>
          <p:nvPr/>
        </p:nvGrpSpPr>
        <p:grpSpPr>
          <a:xfrm>
            <a:off x="1842203" y="1800211"/>
            <a:ext cx="465867" cy="466036"/>
            <a:chOff x="304800" y="673100"/>
            <a:chExt cx="4000500" cy="4000500"/>
          </a:xfrm>
          <a:effectLst>
            <a:outerShdw blurRad="444500" dist="254000" dir="6840000" algn="tr" rotWithShape="0">
              <a:prstClr val="black">
                <a:alpha val="50000"/>
              </a:prstClr>
            </a:outerShdw>
          </a:effectLst>
        </p:grpSpPr>
        <p:sp>
          <p:nvSpPr>
            <p:cNvPr id="14" name="同心圆 93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  <a:ea typeface="微软雅黑" pitchFamily="34" charset="-122"/>
              </a:endParaRPr>
            </a:p>
          </p:txBody>
        </p:sp>
        <p:sp>
          <p:nvSpPr>
            <p:cNvPr id="15" name="椭圆 94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  <a:ea typeface="微软雅黑" pitchFamily="34" charset="-122"/>
              </a:endParaRPr>
            </a:p>
          </p:txBody>
        </p:sp>
      </p:grpSp>
      <p:grpSp>
        <p:nvGrpSpPr>
          <p:cNvPr id="16" name="组合 95"/>
          <p:cNvGrpSpPr/>
          <p:nvPr/>
        </p:nvGrpSpPr>
        <p:grpSpPr>
          <a:xfrm>
            <a:off x="3956960" y="796510"/>
            <a:ext cx="208362" cy="208438"/>
            <a:chOff x="304800" y="673100"/>
            <a:chExt cx="4000500" cy="4000500"/>
          </a:xfrm>
          <a:effectLst>
            <a:outerShdw blurRad="444500" dist="254000" dir="6840000" algn="tr" rotWithShape="0">
              <a:prstClr val="black">
                <a:alpha val="50000"/>
              </a:prstClr>
            </a:outerShdw>
          </a:effectLst>
        </p:grpSpPr>
        <p:sp>
          <p:nvSpPr>
            <p:cNvPr id="17" name="同心圆 9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  <a:ea typeface="微软雅黑" pitchFamily="34" charset="-122"/>
              </a:endParaRPr>
            </a:p>
          </p:txBody>
        </p:sp>
        <p:sp>
          <p:nvSpPr>
            <p:cNvPr id="18" name="椭圆 97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  <a:ea typeface="微软雅黑" pitchFamily="34" charset="-122"/>
              </a:endParaRPr>
            </a:p>
          </p:txBody>
        </p:sp>
      </p:grpSp>
      <p:grpSp>
        <p:nvGrpSpPr>
          <p:cNvPr id="19" name="组合 98"/>
          <p:cNvGrpSpPr/>
          <p:nvPr/>
        </p:nvGrpSpPr>
        <p:grpSpPr>
          <a:xfrm>
            <a:off x="4165322" y="1015958"/>
            <a:ext cx="277884" cy="277984"/>
            <a:chOff x="304800" y="673100"/>
            <a:chExt cx="4000500" cy="4000500"/>
          </a:xfrm>
          <a:effectLst>
            <a:outerShdw blurRad="444500" dist="254000" dir="6840000" algn="tr" rotWithShape="0">
              <a:prstClr val="black">
                <a:alpha val="50000"/>
              </a:prstClr>
            </a:outerShdw>
          </a:effectLst>
        </p:grpSpPr>
        <p:sp>
          <p:nvSpPr>
            <p:cNvPr id="20" name="同心圆 99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  <a:ea typeface="微软雅黑" pitchFamily="34" charset="-122"/>
              </a:endParaRPr>
            </a:p>
          </p:txBody>
        </p:sp>
        <p:sp>
          <p:nvSpPr>
            <p:cNvPr id="21" name="椭圆 100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  <a:ea typeface="微软雅黑" pitchFamily="34" charset="-122"/>
              </a:endParaRPr>
            </a:p>
          </p:txBody>
        </p:sp>
      </p:grpSp>
      <p:pic>
        <p:nvPicPr>
          <p:cNvPr id="24" name="Picture 10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-118249" y="4413115"/>
            <a:ext cx="4347526" cy="2446473"/>
          </a:xfrm>
          <a:prstGeom prst="rect">
            <a:avLst/>
          </a:prstGeom>
          <a:noFill/>
        </p:spPr>
      </p:pic>
      <p:sp>
        <p:nvSpPr>
          <p:cNvPr id="27" name="椭圆 106"/>
          <p:cNvSpPr/>
          <p:nvPr/>
        </p:nvSpPr>
        <p:spPr>
          <a:xfrm>
            <a:off x="10391165" y="5925725"/>
            <a:ext cx="667790" cy="668032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sp>
        <p:nvSpPr>
          <p:cNvPr id="28" name="椭圆 107"/>
          <p:cNvSpPr/>
          <p:nvPr/>
        </p:nvSpPr>
        <p:spPr>
          <a:xfrm>
            <a:off x="11563508" y="4701334"/>
            <a:ext cx="366322" cy="366454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grpSp>
        <p:nvGrpSpPr>
          <p:cNvPr id="29" name="组合 108"/>
          <p:cNvGrpSpPr/>
          <p:nvPr/>
        </p:nvGrpSpPr>
        <p:grpSpPr>
          <a:xfrm>
            <a:off x="9577088" y="6351663"/>
            <a:ext cx="292998" cy="293104"/>
            <a:chOff x="304800" y="673100"/>
            <a:chExt cx="4000500" cy="4000500"/>
          </a:xfrm>
          <a:effectLst>
            <a:outerShdw blurRad="381000" dist="152400" dir="8100000" algn="tr" rotWithShape="0">
              <a:prstClr val="black">
                <a:alpha val="70000"/>
              </a:prstClr>
            </a:outerShdw>
          </a:effectLst>
        </p:grpSpPr>
        <p:sp>
          <p:nvSpPr>
            <p:cNvPr id="30" name="同心圆 109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31" name="椭圆 110"/>
            <p:cNvSpPr/>
            <p:nvPr/>
          </p:nvSpPr>
          <p:spPr>
            <a:xfrm>
              <a:off x="479425" y="847725"/>
              <a:ext cx="3651250" cy="3651250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32" name="组合 111"/>
          <p:cNvGrpSpPr/>
          <p:nvPr/>
        </p:nvGrpSpPr>
        <p:grpSpPr>
          <a:xfrm>
            <a:off x="7838030" y="6292931"/>
            <a:ext cx="383842" cy="383981"/>
            <a:chOff x="304800" y="673100"/>
            <a:chExt cx="4000500" cy="4000500"/>
          </a:xfrm>
          <a:effectLst>
            <a:outerShdw blurRad="381000" dist="152400" dir="8100000" algn="tr" rotWithShape="0">
              <a:prstClr val="black">
                <a:alpha val="70000"/>
              </a:prstClr>
            </a:outerShdw>
          </a:effectLst>
        </p:grpSpPr>
        <p:sp>
          <p:nvSpPr>
            <p:cNvPr id="33" name="同心圆 11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34" name="椭圆 113"/>
            <p:cNvSpPr/>
            <p:nvPr/>
          </p:nvSpPr>
          <p:spPr>
            <a:xfrm>
              <a:off x="479425" y="847725"/>
              <a:ext cx="3651250" cy="3651250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35" name="组合 114"/>
          <p:cNvGrpSpPr/>
          <p:nvPr/>
        </p:nvGrpSpPr>
        <p:grpSpPr>
          <a:xfrm>
            <a:off x="11445548" y="5653411"/>
            <a:ext cx="544432" cy="544629"/>
            <a:chOff x="304800" y="673100"/>
            <a:chExt cx="4000500" cy="4000500"/>
          </a:xfrm>
          <a:effectLst>
            <a:outerShdw blurRad="317500" dist="1905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6" name="同心圆 11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37" name="椭圆 116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8" name="椭圆 117"/>
          <p:cNvSpPr/>
          <p:nvPr/>
        </p:nvSpPr>
        <p:spPr>
          <a:xfrm>
            <a:off x="8838198" y="6278313"/>
            <a:ext cx="366322" cy="366454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sp>
        <p:nvSpPr>
          <p:cNvPr id="39" name="椭圆 118"/>
          <p:cNvSpPr/>
          <p:nvPr/>
        </p:nvSpPr>
        <p:spPr>
          <a:xfrm>
            <a:off x="11445548" y="6511685"/>
            <a:ext cx="183161" cy="183228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sp>
        <p:nvSpPr>
          <p:cNvPr id="40" name="Google Shape;103;p2"/>
          <p:cNvSpPr txBox="1"/>
          <p:nvPr/>
        </p:nvSpPr>
        <p:spPr>
          <a:xfrm>
            <a:off x="4237532" y="1332475"/>
            <a:ext cx="6620968" cy="1142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16026"/>
              </a:lnSpc>
            </a:pPr>
            <a:r>
              <a:rPr lang="ru-RU" sz="3200" b="1" dirty="0" smtClean="0">
                <a:solidFill>
                  <a:srgbClr val="12222B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Результаты входного контроля обучающихся 1 курса</a:t>
            </a:r>
            <a:endParaRPr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Google Shape;105;p2"/>
          <p:cNvSpPr txBox="1"/>
          <p:nvPr/>
        </p:nvSpPr>
        <p:spPr>
          <a:xfrm>
            <a:off x="2980592" y="2774051"/>
            <a:ext cx="8476839" cy="21765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40000"/>
              </a:lnSpc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                                            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Цели входного контроля:</a:t>
            </a:r>
          </a:p>
          <a:p>
            <a:pPr>
              <a:lnSpc>
                <a:spcPct val="140000"/>
              </a:lnSpc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-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определение уровня знаний, умений и навыков студентов;</a:t>
            </a:r>
          </a:p>
          <a:p>
            <a:pPr>
              <a:lnSpc>
                <a:spcPct val="140000"/>
              </a:lnSpc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-выявление недостатков базовой подготовки;</a:t>
            </a:r>
          </a:p>
          <a:p>
            <a:pPr>
              <a:lnSpc>
                <a:spcPct val="140000"/>
              </a:lnSpc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-коррекция уровня подготовленности студентов;</a:t>
            </a:r>
          </a:p>
          <a:p>
            <a:pPr>
              <a:lnSpc>
                <a:spcPct val="140000"/>
              </a:lnSpc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-коррекция содержания рабочих программ и подбора технологий обучения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599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3" accel="35000" fill="hold" nodeType="withEffect" p14:presetBounceEnd="5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5000">
                                          <p:cBhvr additive="base">
                                            <p:cTn id="10" dur="20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5000">
                                          <p:cBhvr additive="base">
                                            <p:cTn id="11" dur="20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2" presetClass="entr" presetSubtype="2" accel="35000" fill="hold" nodeType="withEffect" p14:presetBounceEnd="5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5000">
                                          <p:cBhvr additive="base">
                                            <p:cTn id="14" dur="20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5000">
                                          <p:cBhvr additive="base">
                                            <p:cTn id="15" dur="20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2" presetClass="entr" presetSubtype="3" accel="35000" fill="hold" nodeType="withEffect" p14:presetBounceEnd="5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5000">
                                          <p:cBhvr additive="base">
                                            <p:cTn id="18" dur="20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5000">
                                          <p:cBhvr additive="base">
                                            <p:cTn id="19" dur="20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0" presetID="2" presetClass="entr" presetSubtype="1" accel="35000" fill="hold" nodeType="withEffect" p14:presetBounceEnd="5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5000">
                                          <p:cBhvr additive="base">
                                            <p:cTn id="22" dur="20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5000">
                                          <p:cBhvr additive="base">
                                            <p:cTn id="23" dur="20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4" presetID="2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6" dur="5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7" dur="5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8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29" presetID="5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1" dur="5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2" dur="5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3" dur="500"/>
                                            <p:tgtEl>
                                              <p:spTgt spid="2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4" presetID="53" presetClass="entr" presetSubtype="16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6" dur="5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5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8" dur="500"/>
                                            <p:tgtEl>
                                              <p:spTgt spid="2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9" presetID="53" presetClass="entr" presetSubtype="16" fill="hold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1" dur="5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5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3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4" presetID="53" presetClass="entr" presetSubtype="16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6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8" dur="500"/>
                                            <p:tgtEl>
                                              <p:spTgt spid="3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9" presetID="53" presetClass="entr" presetSubtype="16" fill="hold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1" dur="50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50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3" dur="500"/>
                                            <p:tgtEl>
                                              <p:spTgt spid="3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4" presetID="53" presetClass="entr" presetSubtype="16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5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6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8" dur="500"/>
                                            <p:tgtEl>
                                              <p:spTgt spid="3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9" presetID="53" presetClass="entr" presetSubtype="16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1" dur="5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5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3" dur="500"/>
                                            <p:tgtEl>
                                              <p:spTgt spid="3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" grpId="0" animBg="1"/>
          <p:bldP spid="27" grpId="0" animBg="1"/>
          <p:bldP spid="28" grpId="0" animBg="1"/>
          <p:bldP spid="38" grpId="0" animBg="1"/>
          <p:bldP spid="39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3" accel="35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20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20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2" presetClass="entr" presetSubtype="2" accel="35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4" dur="20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5" dur="20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2" presetClass="entr" presetSubtype="3" accel="35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8" dur="20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9" dur="20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0" presetID="2" presetClass="entr" presetSubtype="1" accel="35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2" dur="20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3" dur="20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4" presetID="2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6" dur="5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7" dur="5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8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29" presetID="5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1" dur="5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2" dur="5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3" dur="500"/>
                                            <p:tgtEl>
                                              <p:spTgt spid="2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4" presetID="53" presetClass="entr" presetSubtype="16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6" dur="5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5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8" dur="500"/>
                                            <p:tgtEl>
                                              <p:spTgt spid="2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9" presetID="53" presetClass="entr" presetSubtype="16" fill="hold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1" dur="5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5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3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4" presetID="53" presetClass="entr" presetSubtype="16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6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8" dur="500"/>
                                            <p:tgtEl>
                                              <p:spTgt spid="3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9" presetID="53" presetClass="entr" presetSubtype="16" fill="hold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1" dur="50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50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3" dur="500"/>
                                            <p:tgtEl>
                                              <p:spTgt spid="3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4" presetID="53" presetClass="entr" presetSubtype="16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5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6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8" dur="500"/>
                                            <p:tgtEl>
                                              <p:spTgt spid="3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9" presetID="53" presetClass="entr" presetSubtype="16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1" dur="5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5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3" dur="500"/>
                                            <p:tgtEl>
                                              <p:spTgt spid="3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" grpId="0" animBg="1"/>
          <p:bldP spid="27" grpId="0" animBg="1"/>
          <p:bldP spid="28" grpId="0" animBg="1"/>
          <p:bldP spid="38" grpId="0" animBg="1"/>
          <p:bldP spid="39" grpId="0" animBg="1"/>
        </p:bld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oogle Shape;904;p22"/>
          <p:cNvGrpSpPr/>
          <p:nvPr/>
        </p:nvGrpSpPr>
        <p:grpSpPr>
          <a:xfrm rot="2700000">
            <a:off x="-912562" y="2553473"/>
            <a:ext cx="4963475" cy="4344107"/>
            <a:chOff x="0" y="-57150"/>
            <a:chExt cx="812800" cy="869950"/>
          </a:xfrm>
        </p:grpSpPr>
        <p:sp>
          <p:nvSpPr>
            <p:cNvPr id="47" name="Google Shape;905;p2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7ED8FD"/>
            </a:solidFill>
            <a:ln>
              <a:noFill/>
            </a:ln>
          </p:spPr>
        </p:sp>
        <p:sp>
          <p:nvSpPr>
            <p:cNvPr id="48" name="Google Shape;906;p22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7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9" name="Rectángulo 31">
            <a:extLst>
              <a:ext uri="{FF2B5EF4-FFF2-40B4-BE49-F238E27FC236}">
                <a16:creationId xmlns:a16="http://schemas.microsoft.com/office/drawing/2014/main" id="{1BF6F00A-3750-CF46-A306-1A35370F05EF}"/>
              </a:ext>
            </a:extLst>
          </p:cNvPr>
          <p:cNvSpPr/>
          <p:nvPr/>
        </p:nvSpPr>
        <p:spPr>
          <a:xfrm>
            <a:off x="0" y="6349674"/>
            <a:ext cx="12192000" cy="519991"/>
          </a:xfrm>
          <a:prstGeom prst="rect">
            <a:avLst/>
          </a:prstGeom>
          <a:solidFill>
            <a:schemeClr val="tx2">
              <a:lumMod val="20000"/>
              <a:lumOff val="80000"/>
              <a:alpha val="9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Rectángulo 28">
            <a:extLst>
              <a:ext uri="{FF2B5EF4-FFF2-40B4-BE49-F238E27FC236}">
                <a16:creationId xmlns:a16="http://schemas.microsoft.com/office/drawing/2014/main" id="{3013351A-4B8D-E640-A930-13DD74D3327F}"/>
              </a:ext>
            </a:extLst>
          </p:cNvPr>
          <p:cNvSpPr/>
          <p:nvPr/>
        </p:nvSpPr>
        <p:spPr>
          <a:xfrm>
            <a:off x="-19456" y="-6166"/>
            <a:ext cx="756236" cy="6858000"/>
          </a:xfrm>
          <a:prstGeom prst="rect">
            <a:avLst/>
          </a:prstGeom>
          <a:solidFill>
            <a:srgbClr val="C6D3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33" name="Group 32"/>
          <p:cNvGrpSpPr/>
          <p:nvPr/>
        </p:nvGrpSpPr>
        <p:grpSpPr>
          <a:xfrm>
            <a:off x="6516145" y="1996586"/>
            <a:ext cx="2532605" cy="2382844"/>
            <a:chOff x="3505200" y="2743200"/>
            <a:chExt cx="1396251" cy="1394444"/>
          </a:xfrm>
        </p:grpSpPr>
        <p:sp>
          <p:nvSpPr>
            <p:cNvPr id="29" name="Freeform 18"/>
            <p:cNvSpPr>
              <a:spLocks/>
            </p:cNvSpPr>
            <p:nvPr/>
          </p:nvSpPr>
          <p:spPr bwMode="auto">
            <a:xfrm>
              <a:off x="3563810" y="3057783"/>
              <a:ext cx="1278362" cy="218813"/>
            </a:xfrm>
            <a:custGeom>
              <a:avLst/>
              <a:gdLst/>
              <a:ahLst/>
              <a:cxnLst>
                <a:cxn ang="0">
                  <a:pos x="980" y="83"/>
                </a:cxn>
                <a:cxn ang="0">
                  <a:pos x="490" y="168"/>
                </a:cxn>
                <a:cxn ang="0">
                  <a:pos x="0" y="83"/>
                </a:cxn>
                <a:cxn ang="0">
                  <a:pos x="490" y="0"/>
                </a:cxn>
                <a:cxn ang="0">
                  <a:pos x="980" y="83"/>
                </a:cxn>
              </a:cxnLst>
              <a:rect l="0" t="0" r="r" b="b"/>
              <a:pathLst>
                <a:path w="980" h="168">
                  <a:moveTo>
                    <a:pt x="980" y="83"/>
                  </a:moveTo>
                  <a:cubicBezTo>
                    <a:pt x="980" y="131"/>
                    <a:pt x="760" y="168"/>
                    <a:pt x="490" y="168"/>
                  </a:cubicBezTo>
                  <a:cubicBezTo>
                    <a:pt x="220" y="168"/>
                    <a:pt x="0" y="131"/>
                    <a:pt x="0" y="83"/>
                  </a:cubicBezTo>
                  <a:cubicBezTo>
                    <a:pt x="0" y="38"/>
                    <a:pt x="220" y="0"/>
                    <a:pt x="490" y="0"/>
                  </a:cubicBezTo>
                  <a:cubicBezTo>
                    <a:pt x="760" y="0"/>
                    <a:pt x="980" y="38"/>
                    <a:pt x="980" y="83"/>
                  </a:cubicBezTo>
                </a:path>
              </a:pathLst>
            </a:custGeom>
            <a:gradFill>
              <a:gsLst>
                <a:gs pos="0">
                  <a:srgbClr val="003E6C"/>
                </a:gs>
                <a:gs pos="100000">
                  <a:srgbClr val="0091EA"/>
                </a:gs>
              </a:gsLst>
              <a:lin ang="10800000" scaled="0"/>
            </a:gra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3505200" y="3158723"/>
              <a:ext cx="1394281" cy="977495"/>
            </a:xfrm>
            <a:custGeom>
              <a:avLst/>
              <a:gdLst/>
              <a:ahLst/>
              <a:cxnLst>
                <a:cxn ang="0">
                  <a:pos x="1024" y="0"/>
                </a:cxn>
                <a:cxn ang="0">
                  <a:pos x="1024" y="2"/>
                </a:cxn>
                <a:cxn ang="0">
                  <a:pos x="1025" y="5"/>
                </a:cxn>
                <a:cxn ang="0">
                  <a:pos x="535" y="90"/>
                </a:cxn>
                <a:cxn ang="0">
                  <a:pos x="45" y="5"/>
                </a:cxn>
                <a:cxn ang="0">
                  <a:pos x="46" y="2"/>
                </a:cxn>
                <a:cxn ang="0">
                  <a:pos x="45" y="2"/>
                </a:cxn>
                <a:cxn ang="0">
                  <a:pos x="0" y="215"/>
                </a:cxn>
                <a:cxn ang="0">
                  <a:pos x="535" y="749"/>
                </a:cxn>
                <a:cxn ang="0">
                  <a:pos x="1069" y="215"/>
                </a:cxn>
                <a:cxn ang="0">
                  <a:pos x="1024" y="0"/>
                </a:cxn>
              </a:cxnLst>
              <a:rect l="0" t="0" r="r" b="b"/>
              <a:pathLst>
                <a:path w="1069" h="749">
                  <a:moveTo>
                    <a:pt x="1024" y="0"/>
                  </a:moveTo>
                  <a:cubicBezTo>
                    <a:pt x="1024" y="1"/>
                    <a:pt x="1024" y="1"/>
                    <a:pt x="1024" y="2"/>
                  </a:cubicBezTo>
                  <a:cubicBezTo>
                    <a:pt x="1024" y="3"/>
                    <a:pt x="1025" y="4"/>
                    <a:pt x="1025" y="5"/>
                  </a:cubicBezTo>
                  <a:cubicBezTo>
                    <a:pt x="1025" y="53"/>
                    <a:pt x="805" y="90"/>
                    <a:pt x="535" y="90"/>
                  </a:cubicBezTo>
                  <a:cubicBezTo>
                    <a:pt x="265" y="90"/>
                    <a:pt x="45" y="53"/>
                    <a:pt x="45" y="5"/>
                  </a:cubicBezTo>
                  <a:cubicBezTo>
                    <a:pt x="45" y="4"/>
                    <a:pt x="46" y="3"/>
                    <a:pt x="46" y="2"/>
                  </a:cubicBezTo>
                  <a:cubicBezTo>
                    <a:pt x="45" y="2"/>
                    <a:pt x="45" y="2"/>
                    <a:pt x="45" y="2"/>
                  </a:cubicBezTo>
                  <a:cubicBezTo>
                    <a:pt x="16" y="67"/>
                    <a:pt x="0" y="139"/>
                    <a:pt x="0" y="215"/>
                  </a:cubicBezTo>
                  <a:cubicBezTo>
                    <a:pt x="0" y="510"/>
                    <a:pt x="240" y="749"/>
                    <a:pt x="535" y="749"/>
                  </a:cubicBezTo>
                  <a:cubicBezTo>
                    <a:pt x="830" y="749"/>
                    <a:pt x="1069" y="510"/>
                    <a:pt x="1069" y="215"/>
                  </a:cubicBezTo>
                  <a:cubicBezTo>
                    <a:pt x="1069" y="139"/>
                    <a:pt x="1053" y="66"/>
                    <a:pt x="1024" y="0"/>
                  </a:cubicBezTo>
                </a:path>
              </a:pathLst>
            </a:custGeom>
            <a:gradFill>
              <a:gsLst>
                <a:gs pos="74000">
                  <a:srgbClr val="005A9E"/>
                </a:gs>
                <a:gs pos="0">
                  <a:srgbClr val="0091EA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4840871" y="3158723"/>
              <a:ext cx="652" cy="26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1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2385B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3507008" y="2743200"/>
              <a:ext cx="1394443" cy="1394444"/>
            </a:xfrm>
            <a:prstGeom prst="ellipse">
              <a:avLst/>
            </a:prstGeom>
            <a:gradFill flip="none" rotWithShape="1">
              <a:gsLst>
                <a:gs pos="78000">
                  <a:schemeClr val="bg1">
                    <a:alpha val="0"/>
                  </a:schemeClr>
                </a:gs>
                <a:gs pos="100000">
                  <a:schemeClr val="bg1">
                    <a:alpha val="53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Right Arrow 33"/>
          <p:cNvSpPr/>
          <p:nvPr/>
        </p:nvSpPr>
        <p:spPr>
          <a:xfrm>
            <a:off x="5346998" y="3195598"/>
            <a:ext cx="938769" cy="341740"/>
          </a:xfrm>
          <a:prstGeom prst="rightArrow">
            <a:avLst>
              <a:gd name="adj1" fmla="val 48276"/>
              <a:gd name="adj2" fmla="val 84684"/>
            </a:avLst>
          </a:prstGeom>
          <a:gradFill>
            <a:gsLst>
              <a:gs pos="20000">
                <a:srgbClr val="00B0F0"/>
              </a:gs>
              <a:gs pos="100000">
                <a:srgbClr val="0070C0"/>
              </a:gs>
            </a:gsLst>
            <a:lin ang="10800000" scaled="0"/>
          </a:gradFill>
          <a:ln w="12700">
            <a:solidFill>
              <a:srgbClr val="004A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10338438" y="2688213"/>
            <a:ext cx="1589766" cy="1576084"/>
          </a:xfrm>
          <a:prstGeom prst="ellipse">
            <a:avLst/>
          </a:prstGeom>
          <a:gradFill flip="none" rotWithShape="1">
            <a:gsLst>
              <a:gs pos="78000">
                <a:schemeClr val="bg1">
                  <a:alpha val="0"/>
                </a:schemeClr>
              </a:gs>
              <a:gs pos="100000">
                <a:schemeClr val="bg1">
                  <a:alpha val="53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ight Arrow 79"/>
          <p:cNvSpPr/>
          <p:nvPr/>
        </p:nvSpPr>
        <p:spPr>
          <a:xfrm rot="10800000">
            <a:off x="9303532" y="3258846"/>
            <a:ext cx="938769" cy="341740"/>
          </a:xfrm>
          <a:prstGeom prst="rightArrow">
            <a:avLst>
              <a:gd name="adj1" fmla="val 48276"/>
              <a:gd name="adj2" fmla="val 84684"/>
            </a:avLst>
          </a:prstGeom>
          <a:gradFill>
            <a:gsLst>
              <a:gs pos="20000">
                <a:srgbClr val="00B0F0"/>
              </a:gs>
              <a:gs pos="100000">
                <a:srgbClr val="0070C0"/>
              </a:gs>
            </a:gsLst>
            <a:lin ang="10800000" scaled="0"/>
          </a:gradFill>
          <a:ln w="12700">
            <a:solidFill>
              <a:srgbClr val="004A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ight Arrow 80"/>
          <p:cNvSpPr/>
          <p:nvPr/>
        </p:nvSpPr>
        <p:spPr>
          <a:xfrm rot="18408745">
            <a:off x="6166888" y="4547078"/>
            <a:ext cx="884402" cy="362747"/>
          </a:xfrm>
          <a:prstGeom prst="rightArrow">
            <a:avLst>
              <a:gd name="adj1" fmla="val 48276"/>
              <a:gd name="adj2" fmla="val 84684"/>
            </a:avLst>
          </a:prstGeom>
          <a:gradFill>
            <a:gsLst>
              <a:gs pos="20000">
                <a:srgbClr val="00B0F0"/>
              </a:gs>
              <a:gs pos="100000">
                <a:srgbClr val="0070C0"/>
              </a:gs>
            </a:gsLst>
            <a:lin ang="10800000" scaled="0"/>
          </a:gradFill>
          <a:ln w="12700">
            <a:solidFill>
              <a:srgbClr val="004A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ight Arrow 81"/>
          <p:cNvSpPr/>
          <p:nvPr/>
        </p:nvSpPr>
        <p:spPr>
          <a:xfrm rot="13917133">
            <a:off x="8858018" y="4544153"/>
            <a:ext cx="884402" cy="362748"/>
          </a:xfrm>
          <a:prstGeom prst="rightArrow">
            <a:avLst>
              <a:gd name="adj1" fmla="val 48276"/>
              <a:gd name="adj2" fmla="val 84684"/>
            </a:avLst>
          </a:prstGeom>
          <a:gradFill>
            <a:gsLst>
              <a:gs pos="20000">
                <a:srgbClr val="00B0F0"/>
              </a:gs>
              <a:gs pos="100000">
                <a:srgbClr val="0070C0"/>
              </a:gs>
            </a:gsLst>
            <a:lin ang="10800000" scaled="0"/>
          </a:gradFill>
          <a:ln w="12700">
            <a:solidFill>
              <a:srgbClr val="004A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8" name="Group 89"/>
          <p:cNvGrpSpPr/>
          <p:nvPr/>
        </p:nvGrpSpPr>
        <p:grpSpPr>
          <a:xfrm>
            <a:off x="9423139" y="5136479"/>
            <a:ext cx="1428039" cy="1343595"/>
            <a:chOff x="2588475" y="4114800"/>
            <a:chExt cx="1795653" cy="1793329"/>
          </a:xfrm>
          <a:effectLst/>
        </p:grpSpPr>
        <p:sp>
          <p:nvSpPr>
            <p:cNvPr id="89" name="Freeform 18"/>
            <p:cNvSpPr>
              <a:spLocks/>
            </p:cNvSpPr>
            <p:nvPr/>
          </p:nvSpPr>
          <p:spPr bwMode="auto">
            <a:xfrm>
              <a:off x="2663851" y="4519370"/>
              <a:ext cx="1644042" cy="281405"/>
            </a:xfrm>
            <a:custGeom>
              <a:avLst/>
              <a:gdLst/>
              <a:ahLst/>
              <a:cxnLst>
                <a:cxn ang="0">
                  <a:pos x="980" y="83"/>
                </a:cxn>
                <a:cxn ang="0">
                  <a:pos x="490" y="168"/>
                </a:cxn>
                <a:cxn ang="0">
                  <a:pos x="0" y="83"/>
                </a:cxn>
                <a:cxn ang="0">
                  <a:pos x="490" y="0"/>
                </a:cxn>
                <a:cxn ang="0">
                  <a:pos x="980" y="83"/>
                </a:cxn>
              </a:cxnLst>
              <a:rect l="0" t="0" r="r" b="b"/>
              <a:pathLst>
                <a:path w="980" h="168">
                  <a:moveTo>
                    <a:pt x="980" y="83"/>
                  </a:moveTo>
                  <a:cubicBezTo>
                    <a:pt x="980" y="131"/>
                    <a:pt x="760" y="168"/>
                    <a:pt x="490" y="168"/>
                  </a:cubicBezTo>
                  <a:cubicBezTo>
                    <a:pt x="220" y="168"/>
                    <a:pt x="0" y="131"/>
                    <a:pt x="0" y="83"/>
                  </a:cubicBezTo>
                  <a:cubicBezTo>
                    <a:pt x="0" y="38"/>
                    <a:pt x="220" y="0"/>
                    <a:pt x="490" y="0"/>
                  </a:cubicBezTo>
                  <a:cubicBezTo>
                    <a:pt x="760" y="0"/>
                    <a:pt x="980" y="38"/>
                    <a:pt x="980" y="83"/>
                  </a:cubicBezTo>
                </a:path>
              </a:pathLst>
            </a:custGeom>
            <a:gradFill>
              <a:gsLst>
                <a:gs pos="0">
                  <a:srgbClr val="003E6C"/>
                </a:gs>
                <a:gs pos="100000">
                  <a:srgbClr val="0091EA"/>
                </a:gs>
              </a:gsLst>
              <a:lin ang="10800000" scaled="0"/>
            </a:gra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29"/>
            <p:cNvSpPr>
              <a:spLocks/>
            </p:cNvSpPr>
            <p:nvPr/>
          </p:nvSpPr>
          <p:spPr bwMode="auto">
            <a:xfrm>
              <a:off x="2588475" y="4649185"/>
              <a:ext cx="1793120" cy="1257111"/>
            </a:xfrm>
            <a:custGeom>
              <a:avLst/>
              <a:gdLst/>
              <a:ahLst/>
              <a:cxnLst>
                <a:cxn ang="0">
                  <a:pos x="1024" y="0"/>
                </a:cxn>
                <a:cxn ang="0">
                  <a:pos x="1024" y="2"/>
                </a:cxn>
                <a:cxn ang="0">
                  <a:pos x="1025" y="5"/>
                </a:cxn>
                <a:cxn ang="0">
                  <a:pos x="535" y="90"/>
                </a:cxn>
                <a:cxn ang="0">
                  <a:pos x="45" y="5"/>
                </a:cxn>
                <a:cxn ang="0">
                  <a:pos x="46" y="2"/>
                </a:cxn>
                <a:cxn ang="0">
                  <a:pos x="45" y="2"/>
                </a:cxn>
                <a:cxn ang="0">
                  <a:pos x="0" y="215"/>
                </a:cxn>
                <a:cxn ang="0">
                  <a:pos x="535" y="749"/>
                </a:cxn>
                <a:cxn ang="0">
                  <a:pos x="1069" y="215"/>
                </a:cxn>
                <a:cxn ang="0">
                  <a:pos x="1024" y="0"/>
                </a:cxn>
              </a:cxnLst>
              <a:rect l="0" t="0" r="r" b="b"/>
              <a:pathLst>
                <a:path w="1069" h="749">
                  <a:moveTo>
                    <a:pt x="1024" y="0"/>
                  </a:moveTo>
                  <a:cubicBezTo>
                    <a:pt x="1024" y="1"/>
                    <a:pt x="1024" y="1"/>
                    <a:pt x="1024" y="2"/>
                  </a:cubicBezTo>
                  <a:cubicBezTo>
                    <a:pt x="1024" y="3"/>
                    <a:pt x="1025" y="4"/>
                    <a:pt x="1025" y="5"/>
                  </a:cubicBezTo>
                  <a:cubicBezTo>
                    <a:pt x="1025" y="53"/>
                    <a:pt x="805" y="90"/>
                    <a:pt x="535" y="90"/>
                  </a:cubicBezTo>
                  <a:cubicBezTo>
                    <a:pt x="265" y="90"/>
                    <a:pt x="45" y="53"/>
                    <a:pt x="45" y="5"/>
                  </a:cubicBezTo>
                  <a:cubicBezTo>
                    <a:pt x="45" y="4"/>
                    <a:pt x="46" y="3"/>
                    <a:pt x="46" y="2"/>
                  </a:cubicBezTo>
                  <a:cubicBezTo>
                    <a:pt x="45" y="2"/>
                    <a:pt x="45" y="2"/>
                    <a:pt x="45" y="2"/>
                  </a:cubicBezTo>
                  <a:cubicBezTo>
                    <a:pt x="16" y="67"/>
                    <a:pt x="0" y="139"/>
                    <a:pt x="0" y="215"/>
                  </a:cubicBezTo>
                  <a:cubicBezTo>
                    <a:pt x="0" y="510"/>
                    <a:pt x="240" y="749"/>
                    <a:pt x="535" y="749"/>
                  </a:cubicBezTo>
                  <a:cubicBezTo>
                    <a:pt x="830" y="749"/>
                    <a:pt x="1069" y="510"/>
                    <a:pt x="1069" y="215"/>
                  </a:cubicBezTo>
                  <a:cubicBezTo>
                    <a:pt x="1069" y="139"/>
                    <a:pt x="1053" y="66"/>
                    <a:pt x="1024" y="0"/>
                  </a:cubicBezTo>
                </a:path>
              </a:pathLst>
            </a:custGeom>
            <a:gradFill>
              <a:gsLst>
                <a:gs pos="74000">
                  <a:srgbClr val="005A9E"/>
                </a:gs>
                <a:gs pos="0">
                  <a:srgbClr val="0091EA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30"/>
            <p:cNvSpPr>
              <a:spLocks/>
            </p:cNvSpPr>
            <p:nvPr/>
          </p:nvSpPr>
          <p:spPr bwMode="auto">
            <a:xfrm>
              <a:off x="4306219" y="4649185"/>
              <a:ext cx="838" cy="33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1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2385B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2590800" y="4114800"/>
              <a:ext cx="1793328" cy="1793329"/>
            </a:xfrm>
            <a:prstGeom prst="ellipse">
              <a:avLst/>
            </a:prstGeom>
            <a:gradFill flip="none" rotWithShape="1">
              <a:gsLst>
                <a:gs pos="78000">
                  <a:schemeClr val="bg1">
                    <a:alpha val="0"/>
                  </a:schemeClr>
                </a:gs>
                <a:gs pos="100000">
                  <a:schemeClr val="bg1">
                    <a:alpha val="53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3" name="Group 109"/>
          <p:cNvGrpSpPr/>
          <p:nvPr/>
        </p:nvGrpSpPr>
        <p:grpSpPr>
          <a:xfrm>
            <a:off x="5174599" y="5141519"/>
            <a:ext cx="1423974" cy="1339510"/>
            <a:chOff x="304800" y="4013200"/>
            <a:chExt cx="1980971" cy="1978025"/>
          </a:xfrm>
          <a:effectLst/>
        </p:grpSpPr>
        <p:sp>
          <p:nvSpPr>
            <p:cNvPr id="94" name="Freeform 19"/>
            <p:cNvSpPr>
              <a:spLocks/>
            </p:cNvSpPr>
            <p:nvPr/>
          </p:nvSpPr>
          <p:spPr bwMode="auto">
            <a:xfrm>
              <a:off x="325156" y="4630353"/>
              <a:ext cx="1942110" cy="355298"/>
            </a:xfrm>
            <a:custGeom>
              <a:avLst/>
              <a:gdLst/>
              <a:ahLst/>
              <a:cxnLst>
                <a:cxn ang="0">
                  <a:pos x="1048" y="95"/>
                </a:cxn>
                <a:cxn ang="0">
                  <a:pos x="524" y="192"/>
                </a:cxn>
                <a:cxn ang="0">
                  <a:pos x="0" y="95"/>
                </a:cxn>
                <a:cxn ang="0">
                  <a:pos x="524" y="0"/>
                </a:cxn>
                <a:cxn ang="0">
                  <a:pos x="1048" y="95"/>
                </a:cxn>
              </a:cxnLst>
              <a:rect l="0" t="0" r="r" b="b"/>
              <a:pathLst>
                <a:path w="1048" h="192">
                  <a:moveTo>
                    <a:pt x="1048" y="95"/>
                  </a:moveTo>
                  <a:cubicBezTo>
                    <a:pt x="1048" y="150"/>
                    <a:pt x="813" y="192"/>
                    <a:pt x="524" y="192"/>
                  </a:cubicBezTo>
                  <a:cubicBezTo>
                    <a:pt x="235" y="192"/>
                    <a:pt x="0" y="150"/>
                    <a:pt x="0" y="95"/>
                  </a:cubicBezTo>
                  <a:cubicBezTo>
                    <a:pt x="0" y="43"/>
                    <a:pt x="235" y="0"/>
                    <a:pt x="524" y="0"/>
                  </a:cubicBezTo>
                  <a:cubicBezTo>
                    <a:pt x="813" y="0"/>
                    <a:pt x="1048" y="43"/>
                    <a:pt x="1048" y="95"/>
                  </a:cubicBezTo>
                </a:path>
              </a:pathLst>
            </a:custGeom>
            <a:gradFill>
              <a:gsLst>
                <a:gs pos="0">
                  <a:srgbClr val="003E6C"/>
                </a:gs>
                <a:gs pos="100000">
                  <a:srgbClr val="0091EA"/>
                </a:gs>
              </a:gsLst>
              <a:lin ang="10800000" scaled="0"/>
            </a:gra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28"/>
            <p:cNvSpPr>
              <a:spLocks/>
            </p:cNvSpPr>
            <p:nvPr/>
          </p:nvSpPr>
          <p:spPr bwMode="auto">
            <a:xfrm>
              <a:off x="304800" y="4800600"/>
              <a:ext cx="1980971" cy="1186177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0" y="106"/>
                </a:cxn>
                <a:cxn ang="0">
                  <a:pos x="535" y="640"/>
                </a:cxn>
                <a:cxn ang="0">
                  <a:pos x="1069" y="106"/>
                </a:cxn>
                <a:cxn ang="0">
                  <a:pos x="1059" y="2"/>
                </a:cxn>
                <a:cxn ang="0">
                  <a:pos x="1059" y="3"/>
                </a:cxn>
                <a:cxn ang="0">
                  <a:pos x="1059" y="3"/>
                </a:cxn>
                <a:cxn ang="0">
                  <a:pos x="535" y="100"/>
                </a:cxn>
                <a:cxn ang="0">
                  <a:pos x="11" y="3"/>
                </a:cxn>
                <a:cxn ang="0">
                  <a:pos x="11" y="0"/>
                </a:cxn>
                <a:cxn ang="0">
                  <a:pos x="11" y="0"/>
                </a:cxn>
              </a:cxnLst>
              <a:rect l="0" t="0" r="r" b="b"/>
              <a:pathLst>
                <a:path w="1069" h="640">
                  <a:moveTo>
                    <a:pt x="11" y="0"/>
                  </a:moveTo>
                  <a:cubicBezTo>
                    <a:pt x="4" y="34"/>
                    <a:pt x="0" y="70"/>
                    <a:pt x="0" y="106"/>
                  </a:cubicBezTo>
                  <a:cubicBezTo>
                    <a:pt x="0" y="401"/>
                    <a:pt x="240" y="640"/>
                    <a:pt x="535" y="640"/>
                  </a:cubicBezTo>
                  <a:cubicBezTo>
                    <a:pt x="830" y="640"/>
                    <a:pt x="1069" y="401"/>
                    <a:pt x="1069" y="106"/>
                  </a:cubicBezTo>
                  <a:cubicBezTo>
                    <a:pt x="1069" y="70"/>
                    <a:pt x="1066" y="36"/>
                    <a:pt x="1059" y="2"/>
                  </a:cubicBezTo>
                  <a:cubicBezTo>
                    <a:pt x="1059" y="3"/>
                    <a:pt x="1059" y="3"/>
                    <a:pt x="1059" y="3"/>
                  </a:cubicBezTo>
                  <a:cubicBezTo>
                    <a:pt x="1059" y="3"/>
                    <a:pt x="1059" y="3"/>
                    <a:pt x="1059" y="3"/>
                  </a:cubicBezTo>
                  <a:cubicBezTo>
                    <a:pt x="1059" y="58"/>
                    <a:pt x="824" y="100"/>
                    <a:pt x="535" y="100"/>
                  </a:cubicBezTo>
                  <a:cubicBezTo>
                    <a:pt x="246" y="100"/>
                    <a:pt x="11" y="58"/>
                    <a:pt x="11" y="3"/>
                  </a:cubicBezTo>
                  <a:cubicBezTo>
                    <a:pt x="11" y="2"/>
                    <a:pt x="11" y="1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gradFill>
              <a:gsLst>
                <a:gs pos="74000">
                  <a:srgbClr val="005A9E"/>
                </a:gs>
                <a:gs pos="0">
                  <a:srgbClr val="0091EA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Oval 95"/>
            <p:cNvSpPr/>
            <p:nvPr/>
          </p:nvSpPr>
          <p:spPr>
            <a:xfrm>
              <a:off x="304800" y="4013200"/>
              <a:ext cx="1978025" cy="1978025"/>
            </a:xfrm>
            <a:prstGeom prst="ellipse">
              <a:avLst/>
            </a:prstGeom>
            <a:gradFill flip="none" rotWithShape="1">
              <a:gsLst>
                <a:gs pos="78000">
                  <a:schemeClr val="bg1">
                    <a:alpha val="0"/>
                  </a:schemeClr>
                </a:gs>
                <a:gs pos="100000">
                  <a:schemeClr val="bg1">
                    <a:alpha val="53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1" name="Text Box 394"/>
          <p:cNvSpPr txBox="1">
            <a:spLocks noChangeArrowheads="1"/>
          </p:cNvSpPr>
          <p:nvPr/>
        </p:nvSpPr>
        <p:spPr bwMode="auto">
          <a:xfrm>
            <a:off x="7099190" y="3111427"/>
            <a:ext cx="1373661" cy="6924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91440" tIns="91440" anchor="ctr" anchorCtr="0">
            <a:spAutoFit/>
          </a:bodyPr>
          <a:lstStyle/>
          <a:p>
            <a:pPr algn="ctr">
              <a:defRPr/>
            </a:pPr>
            <a:r>
              <a:rPr lang="ru-RU" altLang="ko-KR" kern="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charset="-127"/>
                <a:cs typeface="Arial" pitchFamily="34" charset="0"/>
              </a:rPr>
              <a:t>Приняли участие</a:t>
            </a:r>
            <a:endParaRPr lang="en-US" altLang="ko-KR" kern="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굴림" charset="-127"/>
              <a:cs typeface="Arial" pitchFamily="34" charset="0"/>
            </a:endParaRPr>
          </a:p>
        </p:txBody>
      </p:sp>
      <p:sp>
        <p:nvSpPr>
          <p:cNvPr id="119" name="Text Box 394"/>
          <p:cNvSpPr txBox="1">
            <a:spLocks noChangeArrowheads="1"/>
          </p:cNvSpPr>
          <p:nvPr/>
        </p:nvSpPr>
        <p:spPr bwMode="auto">
          <a:xfrm>
            <a:off x="6596455" y="2063037"/>
            <a:ext cx="2448722" cy="8771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91440" tIns="91440" anchor="ctr" anchorCtr="0">
            <a:spAutoFit/>
          </a:bodyPr>
          <a:lstStyle/>
          <a:p>
            <a:pPr algn="ctr">
              <a:defRPr/>
            </a:pPr>
            <a:r>
              <a:rPr lang="ru-RU" altLang="ko-KR" sz="4800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charset="-127"/>
                <a:cs typeface="Arial" pitchFamily="34" charset="0"/>
              </a:rPr>
              <a:t>90</a:t>
            </a:r>
            <a:endParaRPr lang="en-US" altLang="ko-KR" sz="4800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굴림" charset="-127"/>
              <a:cs typeface="Arial" pitchFamily="34" charset="0"/>
            </a:endParaRPr>
          </a:p>
        </p:txBody>
      </p:sp>
      <p:sp>
        <p:nvSpPr>
          <p:cNvPr id="55" name="Google Shape;105;p2"/>
          <p:cNvSpPr txBox="1"/>
          <p:nvPr/>
        </p:nvSpPr>
        <p:spPr>
          <a:xfrm>
            <a:off x="0" y="3315100"/>
            <a:ext cx="3779886" cy="310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40000"/>
              </a:lnSpc>
            </a:pP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Направление подготовки/специальность:</a:t>
            </a:r>
            <a:b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</a:b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43.03.02 Туризм</a:t>
            </a:r>
          </a:p>
          <a:p>
            <a:pPr algn="ctr">
              <a:lnSpc>
                <a:spcPct val="140000"/>
              </a:lnSpc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44.03.02 Психолого-педагогическое образование</a:t>
            </a:r>
            <a:endParaRPr lang="ru-RU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algn="ctr">
              <a:lnSpc>
                <a:spcPct val="140000"/>
              </a:lnSpc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50.03.01 Искусство и гуманитарные 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науки</a:t>
            </a:r>
          </a:p>
          <a:p>
            <a:pPr algn="ctr">
              <a:lnSpc>
                <a:spcPct val="140000"/>
              </a:lnSpc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50.03.03 История искусств</a:t>
            </a:r>
            <a:endParaRPr lang="ru-RU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algn="ctr">
              <a:lnSpc>
                <a:spcPct val="140000"/>
              </a:lnSpc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51.03.01 Культурология</a:t>
            </a:r>
          </a:p>
          <a:p>
            <a:pPr algn="ctr">
              <a:lnSpc>
                <a:spcPct val="140000"/>
              </a:lnSpc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51.03.02 Народная художественная культура</a:t>
            </a:r>
            <a:endParaRPr lang="ru-RU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algn="ctr">
              <a:lnSpc>
                <a:spcPct val="140000"/>
              </a:lnSpc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51.03.03 Социально-культурная деятельность</a:t>
            </a:r>
          </a:p>
          <a:p>
            <a:pPr algn="ctr">
              <a:lnSpc>
                <a:spcPct val="140000"/>
              </a:lnSpc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58.05.02 Таможенное дело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3262736" y="2851554"/>
            <a:ext cx="2267886" cy="817488"/>
            <a:chOff x="2326175" y="3396565"/>
            <a:chExt cx="1855618" cy="710000"/>
          </a:xfrm>
        </p:grpSpPr>
        <p:sp>
          <p:nvSpPr>
            <p:cNvPr id="56" name="Text Box 394"/>
            <p:cNvSpPr txBox="1">
              <a:spLocks noChangeArrowheads="1"/>
            </p:cNvSpPr>
            <p:nvPr/>
          </p:nvSpPr>
          <p:spPr bwMode="auto">
            <a:xfrm>
              <a:off x="2326175" y="3799161"/>
              <a:ext cx="1855618" cy="30740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lIns="91440" tIns="91440" anchor="ctr" anchorCtr="0">
              <a:spAutoFit/>
            </a:bodyPr>
            <a:lstStyle/>
            <a:p>
              <a:pPr algn="ctr">
                <a:defRPr/>
              </a:pPr>
              <a:r>
                <a:rPr lang="ru-RU" altLang="ko-KR" sz="1400" kern="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charset="-127"/>
                  <a:cs typeface="Arial" pitchFamily="34" charset="0"/>
                </a:rPr>
                <a:t>Удовлетворительно</a:t>
              </a:r>
              <a:endParaRPr lang="en-US" altLang="ko-KR" sz="1400" kern="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charset="-127"/>
                <a:cs typeface="Arial" pitchFamily="34" charset="0"/>
              </a:endParaRPr>
            </a:p>
          </p:txBody>
        </p:sp>
        <p:sp>
          <p:nvSpPr>
            <p:cNvPr id="57" name="Text Box 394"/>
            <p:cNvSpPr txBox="1">
              <a:spLocks noChangeArrowheads="1"/>
            </p:cNvSpPr>
            <p:nvPr/>
          </p:nvSpPr>
          <p:spPr bwMode="auto">
            <a:xfrm>
              <a:off x="2696771" y="3396565"/>
              <a:ext cx="1114426" cy="56134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lIns="91440" tIns="91440" anchor="ctr" anchorCtr="0">
              <a:spAutoFit/>
            </a:bodyPr>
            <a:lstStyle/>
            <a:p>
              <a:pPr algn="ctr">
                <a:defRPr/>
              </a:pPr>
              <a:r>
                <a:rPr lang="ru-RU" altLang="ko-KR" sz="3300" kern="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charset="-127"/>
                  <a:cs typeface="Arial" pitchFamily="34" charset="0"/>
                </a:rPr>
                <a:t>0</a:t>
              </a:r>
              <a:endParaRPr lang="en-US" altLang="ko-KR" sz="33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charset="-127"/>
                <a:cs typeface="Arial" pitchFamily="34" charset="0"/>
              </a:endParaRPr>
            </a:p>
          </p:txBody>
        </p:sp>
      </p:grpSp>
      <p:grpSp>
        <p:nvGrpSpPr>
          <p:cNvPr id="5" name="Группа 4"/>
          <p:cNvGrpSpPr/>
          <p:nvPr/>
        </p:nvGrpSpPr>
        <p:grpSpPr>
          <a:xfrm>
            <a:off x="5193322" y="5181567"/>
            <a:ext cx="1394652" cy="1201959"/>
            <a:chOff x="3238319" y="5043920"/>
            <a:chExt cx="1394652" cy="1201959"/>
          </a:xfrm>
        </p:grpSpPr>
        <p:sp>
          <p:nvSpPr>
            <p:cNvPr id="58" name="Text Box 394"/>
            <p:cNvSpPr txBox="1">
              <a:spLocks noChangeArrowheads="1"/>
            </p:cNvSpPr>
            <p:nvPr/>
          </p:nvSpPr>
          <p:spPr bwMode="auto">
            <a:xfrm>
              <a:off x="3238319" y="5043920"/>
              <a:ext cx="1373661" cy="35394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lIns="91440" tIns="91440" anchor="ctr" anchorCtr="0">
              <a:spAutoFit/>
            </a:bodyPr>
            <a:lstStyle/>
            <a:p>
              <a:pPr algn="ctr">
                <a:defRPr/>
              </a:pPr>
              <a:r>
                <a:rPr lang="ru-RU" altLang="ko-KR" sz="1400" kern="0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charset="-127"/>
                  <a:cs typeface="Arial" pitchFamily="34" charset="0"/>
                </a:rPr>
                <a:t>О</a:t>
              </a:r>
              <a:r>
                <a:rPr lang="ru-RU" altLang="ko-KR" sz="1400" kern="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charset="-127"/>
                  <a:cs typeface="Arial" pitchFamily="34" charset="0"/>
                </a:rPr>
                <a:t>тлично</a:t>
              </a:r>
              <a:endParaRPr lang="en-US" altLang="ko-KR" sz="1400" kern="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charset="-127"/>
                <a:cs typeface="Arial" pitchFamily="34" charset="0"/>
              </a:endParaRPr>
            </a:p>
          </p:txBody>
        </p:sp>
        <p:sp>
          <p:nvSpPr>
            <p:cNvPr id="65" name="Text Box 394"/>
            <p:cNvSpPr txBox="1">
              <a:spLocks noChangeArrowheads="1"/>
            </p:cNvSpPr>
            <p:nvPr/>
          </p:nvSpPr>
          <p:spPr bwMode="auto">
            <a:xfrm>
              <a:off x="3270950" y="5599548"/>
              <a:ext cx="1362021" cy="6463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lIns="91440" tIns="91440" anchor="ctr" anchorCtr="0">
              <a:spAutoFit/>
            </a:bodyPr>
            <a:lstStyle/>
            <a:p>
              <a:pPr algn="ctr">
                <a:defRPr/>
              </a:pPr>
              <a:r>
                <a:rPr lang="ru-RU" altLang="ko-KR" sz="3300" kern="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charset="-127"/>
                  <a:cs typeface="Arial" pitchFamily="34" charset="0"/>
                </a:rPr>
                <a:t>37</a:t>
              </a:r>
              <a:endParaRPr lang="en-US" altLang="ko-KR" sz="33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charset="-127"/>
                <a:cs typeface="Arial" pitchFamily="34" charset="0"/>
              </a:endParaRPr>
            </a:p>
          </p:txBody>
        </p:sp>
      </p:grpSp>
      <p:grpSp>
        <p:nvGrpSpPr>
          <p:cNvPr id="4" name="Группа 3"/>
          <p:cNvGrpSpPr/>
          <p:nvPr/>
        </p:nvGrpSpPr>
        <p:grpSpPr>
          <a:xfrm>
            <a:off x="9461098" y="5159459"/>
            <a:ext cx="1373661" cy="1094261"/>
            <a:chOff x="8092892" y="4524197"/>
            <a:chExt cx="1373661" cy="1094261"/>
          </a:xfrm>
        </p:grpSpPr>
        <p:sp>
          <p:nvSpPr>
            <p:cNvPr id="66" name="Text Box 394"/>
            <p:cNvSpPr txBox="1">
              <a:spLocks noChangeArrowheads="1"/>
            </p:cNvSpPr>
            <p:nvPr/>
          </p:nvSpPr>
          <p:spPr bwMode="auto">
            <a:xfrm>
              <a:off x="8092892" y="4524197"/>
              <a:ext cx="1373661" cy="35394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lIns="91440" tIns="91440" anchor="ctr" anchorCtr="0">
              <a:spAutoFit/>
            </a:bodyPr>
            <a:lstStyle/>
            <a:p>
              <a:pPr algn="ctr">
                <a:defRPr/>
              </a:pPr>
              <a:r>
                <a:rPr lang="ru-RU" altLang="ko-KR" sz="1400" kern="0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charset="-127"/>
                  <a:cs typeface="Arial" pitchFamily="34" charset="0"/>
                </a:rPr>
                <a:t>Х</a:t>
              </a:r>
              <a:r>
                <a:rPr lang="ru-RU" altLang="ko-KR" sz="1400" kern="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charset="-127"/>
                  <a:cs typeface="Arial" pitchFamily="34" charset="0"/>
                </a:rPr>
                <a:t>орошо</a:t>
              </a:r>
              <a:endParaRPr lang="en-US" altLang="ko-KR" sz="1400" kern="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charset="-127"/>
                <a:cs typeface="Arial" pitchFamily="34" charset="0"/>
              </a:endParaRPr>
            </a:p>
          </p:txBody>
        </p:sp>
        <p:sp>
          <p:nvSpPr>
            <p:cNvPr id="67" name="Text Box 394"/>
            <p:cNvSpPr txBox="1">
              <a:spLocks noChangeArrowheads="1"/>
            </p:cNvSpPr>
            <p:nvPr/>
          </p:nvSpPr>
          <p:spPr bwMode="auto">
            <a:xfrm>
              <a:off x="8098711" y="4972127"/>
              <a:ext cx="1362021" cy="6463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lIns="91440" tIns="91440" anchor="ctr" anchorCtr="0">
              <a:spAutoFit/>
            </a:bodyPr>
            <a:lstStyle/>
            <a:p>
              <a:pPr algn="ctr">
                <a:defRPr/>
              </a:pPr>
              <a:r>
                <a:rPr lang="ru-RU" altLang="ko-KR" sz="3300" kern="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charset="-127"/>
                  <a:cs typeface="Arial" pitchFamily="34" charset="0"/>
                </a:rPr>
                <a:t>53</a:t>
              </a:r>
              <a:endParaRPr lang="en-US" altLang="ko-KR" sz="33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charset="-127"/>
                <a:cs typeface="Arial" pitchFamily="34" charset="0"/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10022942" y="2861520"/>
            <a:ext cx="2220758" cy="859192"/>
            <a:chOff x="7887709" y="3161213"/>
            <a:chExt cx="1817057" cy="746220"/>
          </a:xfrm>
        </p:grpSpPr>
        <p:sp>
          <p:nvSpPr>
            <p:cNvPr id="68" name="Text Box 394"/>
            <p:cNvSpPr txBox="1">
              <a:spLocks noChangeArrowheads="1"/>
            </p:cNvSpPr>
            <p:nvPr/>
          </p:nvSpPr>
          <p:spPr bwMode="auto">
            <a:xfrm>
              <a:off x="7887709" y="3568879"/>
              <a:ext cx="1817057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lIns="91440" tIns="91440" anchor="ctr" anchorCtr="0">
              <a:spAutoFit/>
            </a:bodyPr>
            <a:lstStyle/>
            <a:p>
              <a:pPr algn="ctr">
                <a:defRPr/>
              </a:pPr>
              <a:r>
                <a:rPr lang="ru-RU" altLang="ko-KR" sz="1300" kern="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charset="-127"/>
                  <a:cs typeface="Arial" pitchFamily="34" charset="0"/>
                </a:rPr>
                <a:t>Неудовлетворительно</a:t>
              </a:r>
              <a:endParaRPr lang="en-US" altLang="ko-KR" sz="1300" kern="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charset="-127"/>
                <a:cs typeface="Arial" pitchFamily="34" charset="0"/>
              </a:endParaRPr>
            </a:p>
          </p:txBody>
        </p:sp>
        <p:sp>
          <p:nvSpPr>
            <p:cNvPr id="70" name="Text Box 394"/>
            <p:cNvSpPr txBox="1">
              <a:spLocks noChangeArrowheads="1"/>
            </p:cNvSpPr>
            <p:nvPr/>
          </p:nvSpPr>
          <p:spPr bwMode="auto">
            <a:xfrm>
              <a:off x="8240261" y="3161213"/>
              <a:ext cx="1114426" cy="6463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lIns="91440" tIns="91440" anchor="ctr" anchorCtr="0">
              <a:spAutoFit/>
            </a:bodyPr>
            <a:lstStyle/>
            <a:p>
              <a:pPr algn="ctr">
                <a:defRPr/>
              </a:pPr>
              <a:r>
                <a:rPr lang="ru-RU" altLang="ko-KR" sz="3300" kern="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charset="-127"/>
                  <a:cs typeface="Arial" pitchFamily="34" charset="0"/>
                </a:rPr>
                <a:t>0</a:t>
              </a:r>
              <a:endParaRPr lang="en-US" altLang="ko-KR" sz="33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charset="-127"/>
                <a:cs typeface="Arial" pitchFamily="34" charset="0"/>
              </a:endParaRPr>
            </a:p>
          </p:txBody>
        </p:sp>
      </p:grpSp>
      <p:sp>
        <p:nvSpPr>
          <p:cNvPr id="73" name="Google Shape;103;p2"/>
          <p:cNvSpPr txBox="1"/>
          <p:nvPr/>
        </p:nvSpPr>
        <p:spPr>
          <a:xfrm>
            <a:off x="0" y="351099"/>
            <a:ext cx="12192000" cy="571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16026"/>
              </a:lnSpc>
            </a:pPr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Факультет государственной культурной политики</a:t>
            </a:r>
            <a:endParaRPr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" name="Google Shape;103;p2"/>
          <p:cNvSpPr txBox="1"/>
          <p:nvPr/>
        </p:nvSpPr>
        <p:spPr>
          <a:xfrm>
            <a:off x="368390" y="1130322"/>
            <a:ext cx="12192000" cy="4998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16026"/>
              </a:lnSpc>
            </a:pP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Название дисциплины  «История России»</a:t>
            </a:r>
            <a:endParaRPr sz="28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Oval 51"/>
          <p:cNvSpPr/>
          <p:nvPr/>
        </p:nvSpPr>
        <p:spPr>
          <a:xfrm>
            <a:off x="3603556" y="2613261"/>
            <a:ext cx="1589766" cy="1576084"/>
          </a:xfrm>
          <a:prstGeom prst="ellipse">
            <a:avLst/>
          </a:prstGeom>
          <a:gradFill flip="none" rotWithShape="1">
            <a:gsLst>
              <a:gs pos="78000">
                <a:schemeClr val="bg1">
                  <a:alpha val="0"/>
                </a:schemeClr>
              </a:gs>
              <a:gs pos="100000">
                <a:schemeClr val="bg1">
                  <a:alpha val="53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15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oogle Shape;904;p22"/>
          <p:cNvGrpSpPr/>
          <p:nvPr/>
        </p:nvGrpSpPr>
        <p:grpSpPr>
          <a:xfrm rot="2700000">
            <a:off x="-659885" y="4273710"/>
            <a:ext cx="4432366" cy="3643770"/>
            <a:chOff x="0" y="-57150"/>
            <a:chExt cx="812800" cy="869950"/>
          </a:xfrm>
        </p:grpSpPr>
        <p:sp>
          <p:nvSpPr>
            <p:cNvPr id="34" name="Google Shape;905;p2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7ED8FD"/>
            </a:solidFill>
            <a:ln>
              <a:noFill/>
            </a:ln>
          </p:spPr>
        </p:sp>
        <p:sp>
          <p:nvSpPr>
            <p:cNvPr id="35" name="Google Shape;906;p22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7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6" name="Rectángulo 31">
            <a:extLst>
              <a:ext uri="{FF2B5EF4-FFF2-40B4-BE49-F238E27FC236}">
                <a16:creationId xmlns:a16="http://schemas.microsoft.com/office/drawing/2014/main" id="{1BF6F00A-3750-CF46-A306-1A35370F05EF}"/>
              </a:ext>
            </a:extLst>
          </p:cNvPr>
          <p:cNvSpPr/>
          <p:nvPr/>
        </p:nvSpPr>
        <p:spPr>
          <a:xfrm>
            <a:off x="0" y="6349674"/>
            <a:ext cx="12192000" cy="519991"/>
          </a:xfrm>
          <a:prstGeom prst="rect">
            <a:avLst/>
          </a:prstGeom>
          <a:solidFill>
            <a:schemeClr val="tx2">
              <a:lumMod val="20000"/>
              <a:lumOff val="80000"/>
              <a:alpha val="9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Rectángulo 28">
            <a:extLst>
              <a:ext uri="{FF2B5EF4-FFF2-40B4-BE49-F238E27FC236}">
                <a16:creationId xmlns:a16="http://schemas.microsoft.com/office/drawing/2014/main" id="{3013351A-4B8D-E640-A930-13DD74D3327F}"/>
              </a:ext>
            </a:extLst>
          </p:cNvPr>
          <p:cNvSpPr/>
          <p:nvPr/>
        </p:nvSpPr>
        <p:spPr>
          <a:xfrm>
            <a:off x="-19456" y="-6166"/>
            <a:ext cx="756236" cy="6858000"/>
          </a:xfrm>
          <a:prstGeom prst="rect">
            <a:avLst/>
          </a:prstGeom>
          <a:solidFill>
            <a:srgbClr val="C6D3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Google Shape;103;p2"/>
          <p:cNvSpPr txBox="1"/>
          <p:nvPr/>
        </p:nvSpPr>
        <p:spPr>
          <a:xfrm>
            <a:off x="237393" y="330026"/>
            <a:ext cx="12192000" cy="571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16026"/>
              </a:lnSpc>
            </a:pPr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Библиотечно-информационный факультет</a:t>
            </a:r>
            <a:endParaRPr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Google Shape;105;p2"/>
          <p:cNvSpPr txBox="1"/>
          <p:nvPr/>
        </p:nvSpPr>
        <p:spPr>
          <a:xfrm>
            <a:off x="13020" y="4174578"/>
            <a:ext cx="4772228" cy="15511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40000"/>
              </a:lnSpc>
            </a:pP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Направление подготовки/специальность:</a:t>
            </a:r>
            <a:b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</a:b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46.03.02 Документоведение и архивоведение</a:t>
            </a:r>
          </a:p>
          <a:p>
            <a:pPr algn="ctr">
              <a:lnSpc>
                <a:spcPct val="140000"/>
              </a:lnSpc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51.03.04 </a:t>
            </a:r>
            <a:r>
              <a:rPr lang="ru-RU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Музеология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и охрана объектов культурного и природного наследия</a:t>
            </a:r>
          </a:p>
          <a:p>
            <a:pPr algn="ctr">
              <a:lnSpc>
                <a:spcPct val="140000"/>
              </a:lnSpc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51.03.06 Библиотечно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-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информационная деятельность</a:t>
            </a:r>
          </a:p>
        </p:txBody>
      </p:sp>
      <p:grpSp>
        <p:nvGrpSpPr>
          <p:cNvPr id="62" name="Google Shape;625;p15"/>
          <p:cNvGrpSpPr/>
          <p:nvPr/>
        </p:nvGrpSpPr>
        <p:grpSpPr>
          <a:xfrm>
            <a:off x="129673" y="3000380"/>
            <a:ext cx="6365007" cy="895647"/>
            <a:chOff x="41932" y="0"/>
            <a:chExt cx="16045138" cy="2257778"/>
          </a:xfrm>
        </p:grpSpPr>
        <p:sp>
          <p:nvSpPr>
            <p:cNvPr id="63" name="Google Shape;626;p15"/>
            <p:cNvSpPr/>
            <p:nvPr/>
          </p:nvSpPr>
          <p:spPr>
            <a:xfrm>
              <a:off x="41932" y="0"/>
              <a:ext cx="12743138" cy="2257778"/>
            </a:xfrm>
            <a:custGeom>
              <a:avLst/>
              <a:gdLst/>
              <a:ahLst/>
              <a:cxnLst/>
              <a:rect l="l" t="t" r="r" b="b"/>
              <a:pathLst>
                <a:path w="12743138" h="2257778" extrusionOk="0">
                  <a:moveTo>
                    <a:pt x="381401" y="211667"/>
                  </a:moveTo>
                  <a:cubicBezTo>
                    <a:pt x="381401" y="94766"/>
                    <a:pt x="476168" y="0"/>
                    <a:pt x="593068" y="0"/>
                  </a:cubicBezTo>
                  <a:cubicBezTo>
                    <a:pt x="709968" y="0"/>
                    <a:pt x="804735" y="94766"/>
                    <a:pt x="804735" y="211667"/>
                  </a:cubicBezTo>
                  <a:lnTo>
                    <a:pt x="804735" y="282222"/>
                  </a:lnTo>
                  <a:cubicBezTo>
                    <a:pt x="804735" y="399122"/>
                    <a:pt x="709968" y="493889"/>
                    <a:pt x="593068" y="493889"/>
                  </a:cubicBezTo>
                  <a:cubicBezTo>
                    <a:pt x="476168" y="493889"/>
                    <a:pt x="381401" y="399122"/>
                    <a:pt x="381401" y="282222"/>
                  </a:cubicBezTo>
                  <a:lnTo>
                    <a:pt x="381401" y="211667"/>
                  </a:lnTo>
                  <a:moveTo>
                    <a:pt x="593068" y="1340556"/>
                  </a:moveTo>
                  <a:lnTo>
                    <a:pt x="532531" y="2127462"/>
                  </a:lnTo>
                  <a:cubicBezTo>
                    <a:pt x="526890" y="2200988"/>
                    <a:pt x="465586" y="2257773"/>
                    <a:pt x="391844" y="2257778"/>
                  </a:cubicBezTo>
                  <a:lnTo>
                    <a:pt x="346124" y="2257778"/>
                  </a:lnTo>
                  <a:cubicBezTo>
                    <a:pt x="326640" y="2257778"/>
                    <a:pt x="310846" y="2241983"/>
                    <a:pt x="310846" y="2222500"/>
                  </a:cubicBezTo>
                  <a:lnTo>
                    <a:pt x="310846" y="903111"/>
                  </a:lnTo>
                  <a:lnTo>
                    <a:pt x="228437" y="1298787"/>
                  </a:lnTo>
                  <a:cubicBezTo>
                    <a:pt x="214802" y="1364221"/>
                    <a:pt x="157129" y="1411113"/>
                    <a:pt x="90289" y="1411111"/>
                  </a:cubicBezTo>
                  <a:lnTo>
                    <a:pt x="36667" y="1411111"/>
                  </a:lnTo>
                  <a:cubicBezTo>
                    <a:pt x="26054" y="1411101"/>
                    <a:pt x="16010" y="1406313"/>
                    <a:pt x="9319" y="1398076"/>
                  </a:cubicBezTo>
                  <a:cubicBezTo>
                    <a:pt x="2628" y="1389838"/>
                    <a:pt x="0" y="1379026"/>
                    <a:pt x="2165" y="1368637"/>
                  </a:cubicBezTo>
                  <a:lnTo>
                    <a:pt x="126555" y="771666"/>
                  </a:lnTo>
                  <a:cubicBezTo>
                    <a:pt x="151716" y="650960"/>
                    <a:pt x="258100" y="564456"/>
                    <a:pt x="381401" y="564444"/>
                  </a:cubicBezTo>
                  <a:lnTo>
                    <a:pt x="804735" y="564444"/>
                  </a:lnTo>
                  <a:cubicBezTo>
                    <a:pt x="928036" y="564456"/>
                    <a:pt x="1034420" y="650960"/>
                    <a:pt x="1059581" y="771666"/>
                  </a:cubicBezTo>
                  <a:lnTo>
                    <a:pt x="1183971" y="1368637"/>
                  </a:lnTo>
                  <a:cubicBezTo>
                    <a:pt x="1186138" y="1379038"/>
                    <a:pt x="1183502" y="1389863"/>
                    <a:pt x="1176795" y="1398103"/>
                  </a:cubicBezTo>
                  <a:cubicBezTo>
                    <a:pt x="1170088" y="1406344"/>
                    <a:pt x="1160024" y="1411122"/>
                    <a:pt x="1149399" y="1411111"/>
                  </a:cubicBezTo>
                  <a:lnTo>
                    <a:pt x="1095847" y="1411111"/>
                  </a:lnTo>
                  <a:cubicBezTo>
                    <a:pt x="1029007" y="1411113"/>
                    <a:pt x="971334" y="1364221"/>
                    <a:pt x="957699" y="1298787"/>
                  </a:cubicBezTo>
                  <a:lnTo>
                    <a:pt x="875290" y="903111"/>
                  </a:lnTo>
                  <a:lnTo>
                    <a:pt x="875290" y="2222500"/>
                  </a:lnTo>
                  <a:cubicBezTo>
                    <a:pt x="875290" y="2241983"/>
                    <a:pt x="859496" y="2257778"/>
                    <a:pt x="840012" y="2257778"/>
                  </a:cubicBezTo>
                  <a:lnTo>
                    <a:pt x="794292" y="2257778"/>
                  </a:lnTo>
                  <a:cubicBezTo>
                    <a:pt x="720550" y="2257773"/>
                    <a:pt x="659246" y="2200988"/>
                    <a:pt x="653605" y="2127462"/>
                  </a:cubicBezTo>
                  <a:lnTo>
                    <a:pt x="593068" y="1340556"/>
                  </a:lnTo>
                  <a:moveTo>
                    <a:pt x="2032401" y="211667"/>
                  </a:moveTo>
                  <a:cubicBezTo>
                    <a:pt x="2032401" y="94766"/>
                    <a:pt x="2127168" y="0"/>
                    <a:pt x="2244068" y="0"/>
                  </a:cubicBezTo>
                  <a:cubicBezTo>
                    <a:pt x="2360968" y="0"/>
                    <a:pt x="2455735" y="94766"/>
                    <a:pt x="2455735" y="211667"/>
                  </a:cubicBezTo>
                  <a:lnTo>
                    <a:pt x="2455735" y="282222"/>
                  </a:lnTo>
                  <a:cubicBezTo>
                    <a:pt x="2455735" y="399122"/>
                    <a:pt x="2360968" y="493889"/>
                    <a:pt x="2244068" y="493889"/>
                  </a:cubicBezTo>
                  <a:cubicBezTo>
                    <a:pt x="2127168" y="493889"/>
                    <a:pt x="2032401" y="399122"/>
                    <a:pt x="2032401" y="282222"/>
                  </a:cubicBezTo>
                  <a:lnTo>
                    <a:pt x="2032401" y="211667"/>
                  </a:lnTo>
                  <a:moveTo>
                    <a:pt x="2244068" y="1340556"/>
                  </a:moveTo>
                  <a:lnTo>
                    <a:pt x="2183531" y="2127462"/>
                  </a:lnTo>
                  <a:cubicBezTo>
                    <a:pt x="2177890" y="2200988"/>
                    <a:pt x="2116586" y="2257773"/>
                    <a:pt x="2042844" y="2257778"/>
                  </a:cubicBezTo>
                  <a:lnTo>
                    <a:pt x="1997124" y="2257778"/>
                  </a:lnTo>
                  <a:cubicBezTo>
                    <a:pt x="1977640" y="2257778"/>
                    <a:pt x="1961846" y="2241983"/>
                    <a:pt x="1961846" y="2222500"/>
                  </a:cubicBezTo>
                  <a:lnTo>
                    <a:pt x="1961846" y="903111"/>
                  </a:lnTo>
                  <a:lnTo>
                    <a:pt x="1879437" y="1298787"/>
                  </a:lnTo>
                  <a:cubicBezTo>
                    <a:pt x="1865802" y="1364221"/>
                    <a:pt x="1808129" y="1411113"/>
                    <a:pt x="1741289" y="1411111"/>
                  </a:cubicBezTo>
                  <a:lnTo>
                    <a:pt x="1687667" y="1411111"/>
                  </a:lnTo>
                  <a:cubicBezTo>
                    <a:pt x="1677054" y="1411101"/>
                    <a:pt x="1667010" y="1406313"/>
                    <a:pt x="1660319" y="1398076"/>
                  </a:cubicBezTo>
                  <a:cubicBezTo>
                    <a:pt x="1653627" y="1389838"/>
                    <a:pt x="1651000" y="1379026"/>
                    <a:pt x="1653165" y="1368637"/>
                  </a:cubicBezTo>
                  <a:lnTo>
                    <a:pt x="1777555" y="771666"/>
                  </a:lnTo>
                  <a:cubicBezTo>
                    <a:pt x="1802716" y="650960"/>
                    <a:pt x="1909100" y="564456"/>
                    <a:pt x="2032401" y="564444"/>
                  </a:cubicBezTo>
                  <a:lnTo>
                    <a:pt x="2455735" y="564444"/>
                  </a:lnTo>
                  <a:cubicBezTo>
                    <a:pt x="2579036" y="564456"/>
                    <a:pt x="2685420" y="650960"/>
                    <a:pt x="2710581" y="771666"/>
                  </a:cubicBezTo>
                  <a:lnTo>
                    <a:pt x="2834971" y="1368637"/>
                  </a:lnTo>
                  <a:cubicBezTo>
                    <a:pt x="2837138" y="1379038"/>
                    <a:pt x="2834502" y="1389863"/>
                    <a:pt x="2827795" y="1398103"/>
                  </a:cubicBezTo>
                  <a:cubicBezTo>
                    <a:pt x="2821088" y="1406344"/>
                    <a:pt x="2811024" y="1411122"/>
                    <a:pt x="2800399" y="1411111"/>
                  </a:cubicBezTo>
                  <a:lnTo>
                    <a:pt x="2746847" y="1411111"/>
                  </a:lnTo>
                  <a:cubicBezTo>
                    <a:pt x="2680007" y="1411113"/>
                    <a:pt x="2622334" y="1364221"/>
                    <a:pt x="2608699" y="1298787"/>
                  </a:cubicBezTo>
                  <a:lnTo>
                    <a:pt x="2526290" y="903111"/>
                  </a:lnTo>
                  <a:lnTo>
                    <a:pt x="2526290" y="2222500"/>
                  </a:lnTo>
                  <a:cubicBezTo>
                    <a:pt x="2526290" y="2241983"/>
                    <a:pt x="2510496" y="2257778"/>
                    <a:pt x="2491012" y="2257778"/>
                  </a:cubicBezTo>
                  <a:lnTo>
                    <a:pt x="2445293" y="2257778"/>
                  </a:lnTo>
                  <a:cubicBezTo>
                    <a:pt x="2371550" y="2257773"/>
                    <a:pt x="2310246" y="2200988"/>
                    <a:pt x="2304605" y="2127462"/>
                  </a:cubicBezTo>
                  <a:lnTo>
                    <a:pt x="2244068" y="1340556"/>
                  </a:lnTo>
                  <a:moveTo>
                    <a:pt x="3683401" y="211667"/>
                  </a:moveTo>
                  <a:cubicBezTo>
                    <a:pt x="3683401" y="94766"/>
                    <a:pt x="3778168" y="0"/>
                    <a:pt x="3895068" y="0"/>
                  </a:cubicBezTo>
                  <a:cubicBezTo>
                    <a:pt x="4011968" y="0"/>
                    <a:pt x="4106735" y="94766"/>
                    <a:pt x="4106735" y="211667"/>
                  </a:cubicBezTo>
                  <a:lnTo>
                    <a:pt x="4106735" y="282222"/>
                  </a:lnTo>
                  <a:cubicBezTo>
                    <a:pt x="4106735" y="399122"/>
                    <a:pt x="4011968" y="493889"/>
                    <a:pt x="3895068" y="493889"/>
                  </a:cubicBezTo>
                  <a:cubicBezTo>
                    <a:pt x="3778168" y="493889"/>
                    <a:pt x="3683401" y="399122"/>
                    <a:pt x="3683401" y="282222"/>
                  </a:cubicBezTo>
                  <a:lnTo>
                    <a:pt x="3683401" y="211667"/>
                  </a:lnTo>
                  <a:moveTo>
                    <a:pt x="3895068" y="1340556"/>
                  </a:moveTo>
                  <a:lnTo>
                    <a:pt x="3834531" y="2127462"/>
                  </a:lnTo>
                  <a:cubicBezTo>
                    <a:pt x="3828890" y="2200988"/>
                    <a:pt x="3767586" y="2257773"/>
                    <a:pt x="3693843" y="2257778"/>
                  </a:cubicBezTo>
                  <a:lnTo>
                    <a:pt x="3648123" y="2257778"/>
                  </a:lnTo>
                  <a:cubicBezTo>
                    <a:pt x="3628640" y="2257778"/>
                    <a:pt x="3612846" y="2241983"/>
                    <a:pt x="3612846" y="2222500"/>
                  </a:cubicBezTo>
                  <a:lnTo>
                    <a:pt x="3612846" y="903111"/>
                  </a:lnTo>
                  <a:lnTo>
                    <a:pt x="3530437" y="1298787"/>
                  </a:lnTo>
                  <a:cubicBezTo>
                    <a:pt x="3516802" y="1364221"/>
                    <a:pt x="3459129" y="1411113"/>
                    <a:pt x="3392289" y="1411111"/>
                  </a:cubicBezTo>
                  <a:lnTo>
                    <a:pt x="3338667" y="1411111"/>
                  </a:lnTo>
                  <a:cubicBezTo>
                    <a:pt x="3328054" y="1411101"/>
                    <a:pt x="3318010" y="1406313"/>
                    <a:pt x="3311319" y="1398076"/>
                  </a:cubicBezTo>
                  <a:cubicBezTo>
                    <a:pt x="3304628" y="1389838"/>
                    <a:pt x="3302000" y="1379026"/>
                    <a:pt x="3304165" y="1368637"/>
                  </a:cubicBezTo>
                  <a:lnTo>
                    <a:pt x="3428555" y="771666"/>
                  </a:lnTo>
                  <a:cubicBezTo>
                    <a:pt x="3453716" y="650960"/>
                    <a:pt x="3560100" y="564456"/>
                    <a:pt x="3683401" y="564444"/>
                  </a:cubicBezTo>
                  <a:lnTo>
                    <a:pt x="4106735" y="564444"/>
                  </a:lnTo>
                  <a:cubicBezTo>
                    <a:pt x="4230036" y="564456"/>
                    <a:pt x="4336420" y="650960"/>
                    <a:pt x="4361581" y="771666"/>
                  </a:cubicBezTo>
                  <a:lnTo>
                    <a:pt x="4485971" y="1368637"/>
                  </a:lnTo>
                  <a:cubicBezTo>
                    <a:pt x="4488138" y="1379038"/>
                    <a:pt x="4485502" y="1389863"/>
                    <a:pt x="4478795" y="1398103"/>
                  </a:cubicBezTo>
                  <a:cubicBezTo>
                    <a:pt x="4472088" y="1406344"/>
                    <a:pt x="4462024" y="1411122"/>
                    <a:pt x="4451398" y="1411111"/>
                  </a:cubicBezTo>
                  <a:lnTo>
                    <a:pt x="4397847" y="1411111"/>
                  </a:lnTo>
                  <a:cubicBezTo>
                    <a:pt x="4331007" y="1411113"/>
                    <a:pt x="4273334" y="1364221"/>
                    <a:pt x="4259699" y="1298787"/>
                  </a:cubicBezTo>
                  <a:lnTo>
                    <a:pt x="4177290" y="903111"/>
                  </a:lnTo>
                  <a:lnTo>
                    <a:pt x="4177290" y="2222500"/>
                  </a:lnTo>
                  <a:cubicBezTo>
                    <a:pt x="4177290" y="2241983"/>
                    <a:pt x="4161496" y="2257778"/>
                    <a:pt x="4142013" y="2257778"/>
                  </a:cubicBezTo>
                  <a:lnTo>
                    <a:pt x="4096293" y="2257778"/>
                  </a:lnTo>
                  <a:cubicBezTo>
                    <a:pt x="4022550" y="2257773"/>
                    <a:pt x="3961246" y="2200988"/>
                    <a:pt x="3955605" y="2127462"/>
                  </a:cubicBezTo>
                  <a:lnTo>
                    <a:pt x="3895068" y="1340556"/>
                  </a:lnTo>
                  <a:moveTo>
                    <a:pt x="5334401" y="211667"/>
                  </a:moveTo>
                  <a:cubicBezTo>
                    <a:pt x="5334401" y="94766"/>
                    <a:pt x="5429168" y="0"/>
                    <a:pt x="5546068" y="0"/>
                  </a:cubicBezTo>
                  <a:cubicBezTo>
                    <a:pt x="5662968" y="0"/>
                    <a:pt x="5757735" y="94766"/>
                    <a:pt x="5757735" y="211667"/>
                  </a:cubicBezTo>
                  <a:lnTo>
                    <a:pt x="5757735" y="282222"/>
                  </a:lnTo>
                  <a:cubicBezTo>
                    <a:pt x="5757735" y="399122"/>
                    <a:pt x="5662968" y="493889"/>
                    <a:pt x="5546068" y="493889"/>
                  </a:cubicBezTo>
                  <a:cubicBezTo>
                    <a:pt x="5429168" y="493889"/>
                    <a:pt x="5334401" y="399122"/>
                    <a:pt x="5334401" y="282222"/>
                  </a:cubicBezTo>
                  <a:lnTo>
                    <a:pt x="5334401" y="211667"/>
                  </a:lnTo>
                  <a:moveTo>
                    <a:pt x="5546068" y="1340556"/>
                  </a:moveTo>
                  <a:lnTo>
                    <a:pt x="5485531" y="2127462"/>
                  </a:lnTo>
                  <a:cubicBezTo>
                    <a:pt x="5479890" y="2200988"/>
                    <a:pt x="5418586" y="2257773"/>
                    <a:pt x="5344843" y="2257778"/>
                  </a:cubicBezTo>
                  <a:lnTo>
                    <a:pt x="5299123" y="2257778"/>
                  </a:lnTo>
                  <a:cubicBezTo>
                    <a:pt x="5279640" y="2257778"/>
                    <a:pt x="5263846" y="2241983"/>
                    <a:pt x="5263846" y="2222500"/>
                  </a:cubicBezTo>
                  <a:lnTo>
                    <a:pt x="5263846" y="903111"/>
                  </a:lnTo>
                  <a:lnTo>
                    <a:pt x="5181437" y="1298787"/>
                  </a:lnTo>
                  <a:cubicBezTo>
                    <a:pt x="5167802" y="1364221"/>
                    <a:pt x="5110129" y="1411113"/>
                    <a:pt x="5043289" y="1411111"/>
                  </a:cubicBezTo>
                  <a:lnTo>
                    <a:pt x="4989667" y="1411111"/>
                  </a:lnTo>
                  <a:cubicBezTo>
                    <a:pt x="4979054" y="1411101"/>
                    <a:pt x="4969010" y="1406313"/>
                    <a:pt x="4962319" y="1398076"/>
                  </a:cubicBezTo>
                  <a:cubicBezTo>
                    <a:pt x="4955628" y="1389838"/>
                    <a:pt x="4953000" y="1379026"/>
                    <a:pt x="4955165" y="1368637"/>
                  </a:cubicBezTo>
                  <a:lnTo>
                    <a:pt x="5079555" y="771666"/>
                  </a:lnTo>
                  <a:cubicBezTo>
                    <a:pt x="5104716" y="650960"/>
                    <a:pt x="5211100" y="564456"/>
                    <a:pt x="5334401" y="564444"/>
                  </a:cubicBezTo>
                  <a:lnTo>
                    <a:pt x="5757735" y="564444"/>
                  </a:lnTo>
                  <a:cubicBezTo>
                    <a:pt x="5881036" y="564456"/>
                    <a:pt x="5987420" y="650960"/>
                    <a:pt x="6012581" y="771666"/>
                  </a:cubicBezTo>
                  <a:lnTo>
                    <a:pt x="6136971" y="1368637"/>
                  </a:lnTo>
                  <a:cubicBezTo>
                    <a:pt x="6139138" y="1379038"/>
                    <a:pt x="6136502" y="1389863"/>
                    <a:pt x="6129795" y="1398103"/>
                  </a:cubicBezTo>
                  <a:cubicBezTo>
                    <a:pt x="6123088" y="1406344"/>
                    <a:pt x="6113024" y="1411122"/>
                    <a:pt x="6102398" y="1411111"/>
                  </a:cubicBezTo>
                  <a:lnTo>
                    <a:pt x="6048847" y="1411111"/>
                  </a:lnTo>
                  <a:cubicBezTo>
                    <a:pt x="5982007" y="1411113"/>
                    <a:pt x="5924334" y="1364221"/>
                    <a:pt x="5910699" y="1298787"/>
                  </a:cubicBezTo>
                  <a:lnTo>
                    <a:pt x="5828290" y="903111"/>
                  </a:lnTo>
                  <a:lnTo>
                    <a:pt x="5828290" y="2222500"/>
                  </a:lnTo>
                  <a:cubicBezTo>
                    <a:pt x="5828290" y="2241983"/>
                    <a:pt x="5812496" y="2257778"/>
                    <a:pt x="5793013" y="2257778"/>
                  </a:cubicBezTo>
                  <a:lnTo>
                    <a:pt x="5747293" y="2257778"/>
                  </a:lnTo>
                  <a:cubicBezTo>
                    <a:pt x="5673550" y="2257773"/>
                    <a:pt x="5612246" y="2200988"/>
                    <a:pt x="5606605" y="2127462"/>
                  </a:cubicBezTo>
                  <a:lnTo>
                    <a:pt x="5546068" y="1340556"/>
                  </a:lnTo>
                  <a:moveTo>
                    <a:pt x="6985401" y="211667"/>
                  </a:moveTo>
                  <a:cubicBezTo>
                    <a:pt x="6985401" y="94766"/>
                    <a:pt x="7080167" y="0"/>
                    <a:pt x="7197068" y="0"/>
                  </a:cubicBezTo>
                  <a:cubicBezTo>
                    <a:pt x="7313969" y="0"/>
                    <a:pt x="7408735" y="94766"/>
                    <a:pt x="7408735" y="211667"/>
                  </a:cubicBezTo>
                  <a:lnTo>
                    <a:pt x="7408735" y="282222"/>
                  </a:lnTo>
                  <a:cubicBezTo>
                    <a:pt x="7408735" y="399122"/>
                    <a:pt x="7313969" y="493889"/>
                    <a:pt x="7197068" y="493889"/>
                  </a:cubicBezTo>
                  <a:cubicBezTo>
                    <a:pt x="7080167" y="493889"/>
                    <a:pt x="6985401" y="399122"/>
                    <a:pt x="6985401" y="282222"/>
                  </a:cubicBezTo>
                  <a:lnTo>
                    <a:pt x="6985401" y="211667"/>
                  </a:lnTo>
                  <a:moveTo>
                    <a:pt x="7197068" y="1340556"/>
                  </a:moveTo>
                  <a:lnTo>
                    <a:pt x="7136531" y="2127462"/>
                  </a:lnTo>
                  <a:cubicBezTo>
                    <a:pt x="7130890" y="2200988"/>
                    <a:pt x="7069586" y="2257773"/>
                    <a:pt x="6995844" y="2257778"/>
                  </a:cubicBezTo>
                  <a:lnTo>
                    <a:pt x="6950123" y="2257778"/>
                  </a:lnTo>
                  <a:cubicBezTo>
                    <a:pt x="6930640" y="2257778"/>
                    <a:pt x="6914846" y="2241983"/>
                    <a:pt x="6914846" y="2222500"/>
                  </a:cubicBezTo>
                  <a:lnTo>
                    <a:pt x="6914846" y="903111"/>
                  </a:lnTo>
                  <a:lnTo>
                    <a:pt x="6832437" y="1298787"/>
                  </a:lnTo>
                  <a:cubicBezTo>
                    <a:pt x="6818801" y="1364221"/>
                    <a:pt x="6761129" y="1411113"/>
                    <a:pt x="6694289" y="1411111"/>
                  </a:cubicBezTo>
                  <a:lnTo>
                    <a:pt x="6640667" y="1411111"/>
                  </a:lnTo>
                  <a:cubicBezTo>
                    <a:pt x="6630055" y="1411101"/>
                    <a:pt x="6620010" y="1406313"/>
                    <a:pt x="6613319" y="1398076"/>
                  </a:cubicBezTo>
                  <a:cubicBezTo>
                    <a:pt x="6606627" y="1389838"/>
                    <a:pt x="6604000" y="1379026"/>
                    <a:pt x="6606165" y="1368637"/>
                  </a:cubicBezTo>
                  <a:lnTo>
                    <a:pt x="6730555" y="771666"/>
                  </a:lnTo>
                  <a:cubicBezTo>
                    <a:pt x="6755716" y="650960"/>
                    <a:pt x="6862100" y="564456"/>
                    <a:pt x="6985401" y="564444"/>
                  </a:cubicBezTo>
                  <a:lnTo>
                    <a:pt x="7408735" y="564444"/>
                  </a:lnTo>
                  <a:cubicBezTo>
                    <a:pt x="7532036" y="564456"/>
                    <a:pt x="7638420" y="650960"/>
                    <a:pt x="7663581" y="771666"/>
                  </a:cubicBezTo>
                  <a:lnTo>
                    <a:pt x="7787971" y="1368637"/>
                  </a:lnTo>
                  <a:cubicBezTo>
                    <a:pt x="7790138" y="1379038"/>
                    <a:pt x="7787503" y="1389863"/>
                    <a:pt x="7780795" y="1398103"/>
                  </a:cubicBezTo>
                  <a:cubicBezTo>
                    <a:pt x="7774088" y="1406344"/>
                    <a:pt x="7764023" y="1411122"/>
                    <a:pt x="7753398" y="1411111"/>
                  </a:cubicBezTo>
                  <a:lnTo>
                    <a:pt x="7699847" y="1411111"/>
                  </a:lnTo>
                  <a:cubicBezTo>
                    <a:pt x="7633007" y="1411113"/>
                    <a:pt x="7575335" y="1364221"/>
                    <a:pt x="7561699" y="1298787"/>
                  </a:cubicBezTo>
                  <a:lnTo>
                    <a:pt x="7479290" y="903111"/>
                  </a:lnTo>
                  <a:lnTo>
                    <a:pt x="7479290" y="2222500"/>
                  </a:lnTo>
                  <a:cubicBezTo>
                    <a:pt x="7479290" y="2241983"/>
                    <a:pt x="7463496" y="2257778"/>
                    <a:pt x="7444013" y="2257778"/>
                  </a:cubicBezTo>
                  <a:lnTo>
                    <a:pt x="7398292" y="2257778"/>
                  </a:lnTo>
                  <a:cubicBezTo>
                    <a:pt x="7324550" y="2257773"/>
                    <a:pt x="7263246" y="2200988"/>
                    <a:pt x="7257605" y="2127462"/>
                  </a:cubicBezTo>
                  <a:lnTo>
                    <a:pt x="7197068" y="1340556"/>
                  </a:lnTo>
                  <a:moveTo>
                    <a:pt x="8636401" y="211667"/>
                  </a:moveTo>
                  <a:cubicBezTo>
                    <a:pt x="8636401" y="94766"/>
                    <a:pt x="8731167" y="0"/>
                    <a:pt x="8848068" y="0"/>
                  </a:cubicBezTo>
                  <a:cubicBezTo>
                    <a:pt x="8964969" y="0"/>
                    <a:pt x="9059735" y="94766"/>
                    <a:pt x="9059735" y="211667"/>
                  </a:cubicBezTo>
                  <a:lnTo>
                    <a:pt x="9059735" y="282222"/>
                  </a:lnTo>
                  <a:cubicBezTo>
                    <a:pt x="9059735" y="399122"/>
                    <a:pt x="8964969" y="493889"/>
                    <a:pt x="8848068" y="493889"/>
                  </a:cubicBezTo>
                  <a:cubicBezTo>
                    <a:pt x="8731167" y="493889"/>
                    <a:pt x="8636401" y="399122"/>
                    <a:pt x="8636401" y="282222"/>
                  </a:cubicBezTo>
                  <a:lnTo>
                    <a:pt x="8636401" y="211667"/>
                  </a:lnTo>
                  <a:moveTo>
                    <a:pt x="8848068" y="1340556"/>
                  </a:moveTo>
                  <a:lnTo>
                    <a:pt x="8787531" y="2127462"/>
                  </a:lnTo>
                  <a:cubicBezTo>
                    <a:pt x="8781890" y="2200988"/>
                    <a:pt x="8720586" y="2257773"/>
                    <a:pt x="8646844" y="2257778"/>
                  </a:cubicBezTo>
                  <a:lnTo>
                    <a:pt x="8601123" y="2257778"/>
                  </a:lnTo>
                  <a:cubicBezTo>
                    <a:pt x="8581640" y="2257778"/>
                    <a:pt x="8565846" y="2241983"/>
                    <a:pt x="8565846" y="2222500"/>
                  </a:cubicBezTo>
                  <a:lnTo>
                    <a:pt x="8565846" y="903111"/>
                  </a:lnTo>
                  <a:lnTo>
                    <a:pt x="8483437" y="1298787"/>
                  </a:lnTo>
                  <a:cubicBezTo>
                    <a:pt x="8469801" y="1364221"/>
                    <a:pt x="8412129" y="1411113"/>
                    <a:pt x="8345289" y="1411111"/>
                  </a:cubicBezTo>
                  <a:lnTo>
                    <a:pt x="8291667" y="1411111"/>
                  </a:lnTo>
                  <a:cubicBezTo>
                    <a:pt x="8281055" y="1411101"/>
                    <a:pt x="8271010" y="1406313"/>
                    <a:pt x="8264319" y="1398076"/>
                  </a:cubicBezTo>
                  <a:cubicBezTo>
                    <a:pt x="8257627" y="1389838"/>
                    <a:pt x="8255000" y="1379026"/>
                    <a:pt x="8257165" y="1368637"/>
                  </a:cubicBezTo>
                  <a:lnTo>
                    <a:pt x="8381555" y="771666"/>
                  </a:lnTo>
                  <a:cubicBezTo>
                    <a:pt x="8406716" y="650960"/>
                    <a:pt x="8513100" y="564456"/>
                    <a:pt x="8636401" y="564444"/>
                  </a:cubicBezTo>
                  <a:lnTo>
                    <a:pt x="9059735" y="564444"/>
                  </a:lnTo>
                  <a:cubicBezTo>
                    <a:pt x="9183036" y="564456"/>
                    <a:pt x="9289420" y="650960"/>
                    <a:pt x="9314581" y="771666"/>
                  </a:cubicBezTo>
                  <a:lnTo>
                    <a:pt x="9438971" y="1368637"/>
                  </a:lnTo>
                  <a:cubicBezTo>
                    <a:pt x="9441138" y="1379038"/>
                    <a:pt x="9438503" y="1389863"/>
                    <a:pt x="9431795" y="1398103"/>
                  </a:cubicBezTo>
                  <a:cubicBezTo>
                    <a:pt x="9425088" y="1406344"/>
                    <a:pt x="9415023" y="1411122"/>
                    <a:pt x="9404398" y="1411111"/>
                  </a:cubicBezTo>
                  <a:lnTo>
                    <a:pt x="9350847" y="1411111"/>
                  </a:lnTo>
                  <a:cubicBezTo>
                    <a:pt x="9284007" y="1411113"/>
                    <a:pt x="9226335" y="1364221"/>
                    <a:pt x="9212699" y="1298787"/>
                  </a:cubicBezTo>
                  <a:lnTo>
                    <a:pt x="9130290" y="903111"/>
                  </a:lnTo>
                  <a:lnTo>
                    <a:pt x="9130290" y="2222500"/>
                  </a:lnTo>
                  <a:cubicBezTo>
                    <a:pt x="9130290" y="2241983"/>
                    <a:pt x="9114496" y="2257778"/>
                    <a:pt x="9095013" y="2257778"/>
                  </a:cubicBezTo>
                  <a:lnTo>
                    <a:pt x="9049292" y="2257778"/>
                  </a:lnTo>
                  <a:cubicBezTo>
                    <a:pt x="8975550" y="2257773"/>
                    <a:pt x="8914246" y="2200988"/>
                    <a:pt x="8908605" y="2127462"/>
                  </a:cubicBezTo>
                  <a:lnTo>
                    <a:pt x="8848068" y="1340556"/>
                  </a:lnTo>
                  <a:moveTo>
                    <a:pt x="10287401" y="211667"/>
                  </a:moveTo>
                  <a:cubicBezTo>
                    <a:pt x="10287401" y="94766"/>
                    <a:pt x="10382167" y="0"/>
                    <a:pt x="10499068" y="0"/>
                  </a:cubicBezTo>
                  <a:cubicBezTo>
                    <a:pt x="10615969" y="0"/>
                    <a:pt x="10710735" y="94766"/>
                    <a:pt x="10710735" y="211667"/>
                  </a:cubicBezTo>
                  <a:lnTo>
                    <a:pt x="10710735" y="282222"/>
                  </a:lnTo>
                  <a:cubicBezTo>
                    <a:pt x="10710735" y="399122"/>
                    <a:pt x="10615969" y="493889"/>
                    <a:pt x="10499068" y="493889"/>
                  </a:cubicBezTo>
                  <a:cubicBezTo>
                    <a:pt x="10382167" y="493889"/>
                    <a:pt x="10287401" y="399122"/>
                    <a:pt x="10287401" y="282222"/>
                  </a:cubicBezTo>
                  <a:lnTo>
                    <a:pt x="10287401" y="211667"/>
                  </a:lnTo>
                  <a:moveTo>
                    <a:pt x="10499068" y="1340556"/>
                  </a:moveTo>
                  <a:lnTo>
                    <a:pt x="10438531" y="2127462"/>
                  </a:lnTo>
                  <a:cubicBezTo>
                    <a:pt x="10432890" y="2200988"/>
                    <a:pt x="10371586" y="2257773"/>
                    <a:pt x="10297844" y="2257778"/>
                  </a:cubicBezTo>
                  <a:lnTo>
                    <a:pt x="10252123" y="2257778"/>
                  </a:lnTo>
                  <a:cubicBezTo>
                    <a:pt x="10232640" y="2257778"/>
                    <a:pt x="10216846" y="2241983"/>
                    <a:pt x="10216846" y="2222500"/>
                  </a:cubicBezTo>
                  <a:lnTo>
                    <a:pt x="10216846" y="903111"/>
                  </a:lnTo>
                  <a:lnTo>
                    <a:pt x="10134437" y="1298787"/>
                  </a:lnTo>
                  <a:cubicBezTo>
                    <a:pt x="10120801" y="1364221"/>
                    <a:pt x="10063129" y="1411113"/>
                    <a:pt x="9996289" y="1411111"/>
                  </a:cubicBezTo>
                  <a:lnTo>
                    <a:pt x="9942667" y="1411111"/>
                  </a:lnTo>
                  <a:cubicBezTo>
                    <a:pt x="9932055" y="1411101"/>
                    <a:pt x="9922010" y="1406313"/>
                    <a:pt x="9915319" y="1398076"/>
                  </a:cubicBezTo>
                  <a:cubicBezTo>
                    <a:pt x="9908627" y="1389838"/>
                    <a:pt x="9906000" y="1379026"/>
                    <a:pt x="9908165" y="1368637"/>
                  </a:cubicBezTo>
                  <a:lnTo>
                    <a:pt x="10032555" y="771666"/>
                  </a:lnTo>
                  <a:cubicBezTo>
                    <a:pt x="10057716" y="650960"/>
                    <a:pt x="10164100" y="564456"/>
                    <a:pt x="10287401" y="564444"/>
                  </a:cubicBezTo>
                  <a:lnTo>
                    <a:pt x="10710735" y="564444"/>
                  </a:lnTo>
                  <a:cubicBezTo>
                    <a:pt x="10834036" y="564456"/>
                    <a:pt x="10940420" y="650960"/>
                    <a:pt x="10965581" y="771666"/>
                  </a:cubicBezTo>
                  <a:lnTo>
                    <a:pt x="11089971" y="1368637"/>
                  </a:lnTo>
                  <a:cubicBezTo>
                    <a:pt x="11092138" y="1379038"/>
                    <a:pt x="11089503" y="1389863"/>
                    <a:pt x="11082795" y="1398103"/>
                  </a:cubicBezTo>
                  <a:cubicBezTo>
                    <a:pt x="11076088" y="1406344"/>
                    <a:pt x="11066023" y="1411122"/>
                    <a:pt x="11055398" y="1411111"/>
                  </a:cubicBezTo>
                  <a:lnTo>
                    <a:pt x="11001847" y="1411111"/>
                  </a:lnTo>
                  <a:cubicBezTo>
                    <a:pt x="10935007" y="1411113"/>
                    <a:pt x="10877335" y="1364221"/>
                    <a:pt x="10863699" y="1298787"/>
                  </a:cubicBezTo>
                  <a:lnTo>
                    <a:pt x="10781290" y="903111"/>
                  </a:lnTo>
                  <a:lnTo>
                    <a:pt x="10781290" y="2222500"/>
                  </a:lnTo>
                  <a:cubicBezTo>
                    <a:pt x="10781290" y="2241983"/>
                    <a:pt x="10765496" y="2257778"/>
                    <a:pt x="10746013" y="2257778"/>
                  </a:cubicBezTo>
                  <a:lnTo>
                    <a:pt x="10700292" y="2257778"/>
                  </a:lnTo>
                  <a:cubicBezTo>
                    <a:pt x="10626550" y="2257773"/>
                    <a:pt x="10565246" y="2200988"/>
                    <a:pt x="10559605" y="2127462"/>
                  </a:cubicBezTo>
                  <a:lnTo>
                    <a:pt x="10499068" y="1340556"/>
                  </a:lnTo>
                  <a:moveTo>
                    <a:pt x="11938401" y="211667"/>
                  </a:moveTo>
                  <a:cubicBezTo>
                    <a:pt x="11938401" y="94766"/>
                    <a:pt x="12033167" y="0"/>
                    <a:pt x="12150068" y="0"/>
                  </a:cubicBezTo>
                  <a:cubicBezTo>
                    <a:pt x="12266969" y="0"/>
                    <a:pt x="12361735" y="94766"/>
                    <a:pt x="12361735" y="211667"/>
                  </a:cubicBezTo>
                  <a:lnTo>
                    <a:pt x="12361735" y="282222"/>
                  </a:lnTo>
                  <a:cubicBezTo>
                    <a:pt x="12361735" y="399122"/>
                    <a:pt x="12266969" y="493889"/>
                    <a:pt x="12150068" y="493889"/>
                  </a:cubicBezTo>
                  <a:cubicBezTo>
                    <a:pt x="12033167" y="493889"/>
                    <a:pt x="11938401" y="399122"/>
                    <a:pt x="11938401" y="282222"/>
                  </a:cubicBezTo>
                  <a:lnTo>
                    <a:pt x="11938401" y="211667"/>
                  </a:lnTo>
                  <a:moveTo>
                    <a:pt x="12150068" y="1340556"/>
                  </a:moveTo>
                  <a:lnTo>
                    <a:pt x="12089531" y="2127462"/>
                  </a:lnTo>
                  <a:cubicBezTo>
                    <a:pt x="12083890" y="2200988"/>
                    <a:pt x="12022586" y="2257773"/>
                    <a:pt x="11948844" y="2257778"/>
                  </a:cubicBezTo>
                  <a:lnTo>
                    <a:pt x="11903123" y="2257778"/>
                  </a:lnTo>
                  <a:cubicBezTo>
                    <a:pt x="11883640" y="2257778"/>
                    <a:pt x="11867846" y="2241983"/>
                    <a:pt x="11867846" y="2222500"/>
                  </a:cubicBezTo>
                  <a:lnTo>
                    <a:pt x="11867846" y="903111"/>
                  </a:lnTo>
                  <a:lnTo>
                    <a:pt x="11785437" y="1298787"/>
                  </a:lnTo>
                  <a:cubicBezTo>
                    <a:pt x="11771801" y="1364221"/>
                    <a:pt x="11714129" y="1411113"/>
                    <a:pt x="11647289" y="1411111"/>
                  </a:cubicBezTo>
                  <a:lnTo>
                    <a:pt x="11593667" y="1411111"/>
                  </a:lnTo>
                  <a:cubicBezTo>
                    <a:pt x="11583055" y="1411101"/>
                    <a:pt x="11573010" y="1406313"/>
                    <a:pt x="11566319" y="1398076"/>
                  </a:cubicBezTo>
                  <a:cubicBezTo>
                    <a:pt x="11559627" y="1389838"/>
                    <a:pt x="11557000" y="1379026"/>
                    <a:pt x="11559165" y="1368637"/>
                  </a:cubicBezTo>
                  <a:lnTo>
                    <a:pt x="11683555" y="771666"/>
                  </a:lnTo>
                  <a:cubicBezTo>
                    <a:pt x="11708716" y="650960"/>
                    <a:pt x="11815100" y="564456"/>
                    <a:pt x="11938401" y="564444"/>
                  </a:cubicBezTo>
                  <a:lnTo>
                    <a:pt x="12361735" y="564444"/>
                  </a:lnTo>
                  <a:cubicBezTo>
                    <a:pt x="12485036" y="564456"/>
                    <a:pt x="12591420" y="650960"/>
                    <a:pt x="12616581" y="771666"/>
                  </a:cubicBezTo>
                  <a:lnTo>
                    <a:pt x="12740971" y="1368637"/>
                  </a:lnTo>
                  <a:cubicBezTo>
                    <a:pt x="12743138" y="1379038"/>
                    <a:pt x="12740503" y="1389863"/>
                    <a:pt x="12733795" y="1398103"/>
                  </a:cubicBezTo>
                  <a:cubicBezTo>
                    <a:pt x="12727088" y="1406344"/>
                    <a:pt x="12717023" y="1411122"/>
                    <a:pt x="12706398" y="1411111"/>
                  </a:cubicBezTo>
                  <a:lnTo>
                    <a:pt x="12652847" y="1411111"/>
                  </a:lnTo>
                  <a:cubicBezTo>
                    <a:pt x="12586007" y="1411113"/>
                    <a:pt x="12528335" y="1364221"/>
                    <a:pt x="12514699" y="1298787"/>
                  </a:cubicBezTo>
                  <a:lnTo>
                    <a:pt x="12432290" y="903111"/>
                  </a:lnTo>
                  <a:lnTo>
                    <a:pt x="12432290" y="2222500"/>
                  </a:lnTo>
                  <a:cubicBezTo>
                    <a:pt x="12432290" y="2241983"/>
                    <a:pt x="12416496" y="2257778"/>
                    <a:pt x="12397013" y="2257778"/>
                  </a:cubicBezTo>
                  <a:lnTo>
                    <a:pt x="12351292" y="2257778"/>
                  </a:lnTo>
                  <a:cubicBezTo>
                    <a:pt x="12277550" y="2257773"/>
                    <a:pt x="12216246" y="2200988"/>
                    <a:pt x="12210605" y="2127462"/>
                  </a:cubicBezTo>
                  <a:lnTo>
                    <a:pt x="12150068" y="1340556"/>
                  </a:lnTo>
                </a:path>
              </a:pathLst>
            </a:custGeom>
            <a:solidFill>
              <a:srgbClr val="0277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27;p15"/>
            <p:cNvSpPr/>
            <p:nvPr/>
          </p:nvSpPr>
          <p:spPr>
            <a:xfrm>
              <a:off x="13249932" y="0"/>
              <a:ext cx="2837138" cy="2257778"/>
            </a:xfrm>
            <a:custGeom>
              <a:avLst/>
              <a:gdLst/>
              <a:ahLst/>
              <a:cxnLst/>
              <a:rect l="l" t="t" r="r" b="b"/>
              <a:pathLst>
                <a:path w="2837138" h="2257778" extrusionOk="0">
                  <a:moveTo>
                    <a:pt x="381402" y="211667"/>
                  </a:moveTo>
                  <a:cubicBezTo>
                    <a:pt x="381402" y="94766"/>
                    <a:pt x="476168" y="0"/>
                    <a:pt x="593068" y="0"/>
                  </a:cubicBezTo>
                  <a:cubicBezTo>
                    <a:pt x="709968" y="0"/>
                    <a:pt x="804734" y="94766"/>
                    <a:pt x="804734" y="211667"/>
                  </a:cubicBezTo>
                  <a:lnTo>
                    <a:pt x="804734" y="282222"/>
                  </a:lnTo>
                  <a:cubicBezTo>
                    <a:pt x="804734" y="399122"/>
                    <a:pt x="709968" y="493889"/>
                    <a:pt x="593068" y="493889"/>
                  </a:cubicBezTo>
                  <a:cubicBezTo>
                    <a:pt x="476168" y="493889"/>
                    <a:pt x="381402" y="399122"/>
                    <a:pt x="381402" y="282222"/>
                  </a:cubicBezTo>
                  <a:lnTo>
                    <a:pt x="381402" y="211667"/>
                  </a:lnTo>
                  <a:moveTo>
                    <a:pt x="593068" y="1340556"/>
                  </a:moveTo>
                  <a:lnTo>
                    <a:pt x="532532" y="2127462"/>
                  </a:lnTo>
                  <a:cubicBezTo>
                    <a:pt x="526891" y="2200988"/>
                    <a:pt x="465586" y="2257773"/>
                    <a:pt x="391843" y="2257778"/>
                  </a:cubicBezTo>
                  <a:lnTo>
                    <a:pt x="346123" y="2257778"/>
                  </a:lnTo>
                  <a:cubicBezTo>
                    <a:pt x="326641" y="2257778"/>
                    <a:pt x="310846" y="2241983"/>
                    <a:pt x="310846" y="2222500"/>
                  </a:cubicBezTo>
                  <a:lnTo>
                    <a:pt x="310846" y="903111"/>
                  </a:lnTo>
                  <a:lnTo>
                    <a:pt x="228438" y="1298787"/>
                  </a:lnTo>
                  <a:cubicBezTo>
                    <a:pt x="214801" y="1364221"/>
                    <a:pt x="157129" y="1411113"/>
                    <a:pt x="90289" y="1411111"/>
                  </a:cubicBezTo>
                  <a:lnTo>
                    <a:pt x="36666" y="1411111"/>
                  </a:lnTo>
                  <a:cubicBezTo>
                    <a:pt x="26055" y="1411101"/>
                    <a:pt x="16010" y="1406313"/>
                    <a:pt x="9319" y="1398076"/>
                  </a:cubicBezTo>
                  <a:cubicBezTo>
                    <a:pt x="2628" y="1389838"/>
                    <a:pt x="0" y="1379026"/>
                    <a:pt x="2166" y="1368637"/>
                  </a:cubicBezTo>
                  <a:lnTo>
                    <a:pt x="126555" y="771666"/>
                  </a:lnTo>
                  <a:cubicBezTo>
                    <a:pt x="151717" y="650960"/>
                    <a:pt x="258101" y="564456"/>
                    <a:pt x="381402" y="564444"/>
                  </a:cubicBezTo>
                  <a:lnTo>
                    <a:pt x="804734" y="564444"/>
                  </a:lnTo>
                  <a:cubicBezTo>
                    <a:pt x="928035" y="564456"/>
                    <a:pt x="1034419" y="650960"/>
                    <a:pt x="1059582" y="771666"/>
                  </a:cubicBezTo>
                  <a:lnTo>
                    <a:pt x="1183971" y="1368637"/>
                  </a:lnTo>
                  <a:cubicBezTo>
                    <a:pt x="1186139" y="1379038"/>
                    <a:pt x="1183502" y="1389863"/>
                    <a:pt x="1176795" y="1398103"/>
                  </a:cubicBezTo>
                  <a:cubicBezTo>
                    <a:pt x="1170087" y="1406344"/>
                    <a:pt x="1160024" y="1411122"/>
                    <a:pt x="1149398" y="1411111"/>
                  </a:cubicBezTo>
                  <a:lnTo>
                    <a:pt x="1095847" y="1411111"/>
                  </a:lnTo>
                  <a:cubicBezTo>
                    <a:pt x="1029007" y="1411113"/>
                    <a:pt x="971335" y="1364221"/>
                    <a:pt x="957698" y="1298787"/>
                  </a:cubicBezTo>
                  <a:lnTo>
                    <a:pt x="875291" y="903111"/>
                  </a:lnTo>
                  <a:lnTo>
                    <a:pt x="875291" y="2222500"/>
                  </a:lnTo>
                  <a:cubicBezTo>
                    <a:pt x="875291" y="2241983"/>
                    <a:pt x="859495" y="2257778"/>
                    <a:pt x="840013" y="2257778"/>
                  </a:cubicBezTo>
                  <a:lnTo>
                    <a:pt x="794293" y="2257778"/>
                  </a:lnTo>
                  <a:cubicBezTo>
                    <a:pt x="720550" y="2257773"/>
                    <a:pt x="659245" y="2200988"/>
                    <a:pt x="653605" y="2127462"/>
                  </a:cubicBezTo>
                  <a:lnTo>
                    <a:pt x="593068" y="1340556"/>
                  </a:lnTo>
                  <a:moveTo>
                    <a:pt x="2032402" y="211667"/>
                  </a:moveTo>
                  <a:cubicBezTo>
                    <a:pt x="2032402" y="94766"/>
                    <a:pt x="2127168" y="0"/>
                    <a:pt x="2244068" y="0"/>
                  </a:cubicBezTo>
                  <a:cubicBezTo>
                    <a:pt x="2360968" y="0"/>
                    <a:pt x="2455734" y="94766"/>
                    <a:pt x="2455734" y="211667"/>
                  </a:cubicBezTo>
                  <a:lnTo>
                    <a:pt x="2455734" y="282222"/>
                  </a:lnTo>
                  <a:cubicBezTo>
                    <a:pt x="2455734" y="399122"/>
                    <a:pt x="2360968" y="493889"/>
                    <a:pt x="2244068" y="493889"/>
                  </a:cubicBezTo>
                  <a:cubicBezTo>
                    <a:pt x="2127168" y="493889"/>
                    <a:pt x="2032402" y="399122"/>
                    <a:pt x="2032402" y="282222"/>
                  </a:cubicBezTo>
                  <a:lnTo>
                    <a:pt x="2032402" y="211667"/>
                  </a:lnTo>
                  <a:moveTo>
                    <a:pt x="2244068" y="1340556"/>
                  </a:moveTo>
                  <a:lnTo>
                    <a:pt x="2183532" y="2127462"/>
                  </a:lnTo>
                  <a:cubicBezTo>
                    <a:pt x="2177891" y="2200988"/>
                    <a:pt x="2116586" y="2257773"/>
                    <a:pt x="2042843" y="2257778"/>
                  </a:cubicBezTo>
                  <a:lnTo>
                    <a:pt x="1997123" y="2257778"/>
                  </a:lnTo>
                  <a:cubicBezTo>
                    <a:pt x="1977641" y="2257778"/>
                    <a:pt x="1961846" y="2241983"/>
                    <a:pt x="1961846" y="2222500"/>
                  </a:cubicBezTo>
                  <a:lnTo>
                    <a:pt x="1961846" y="903111"/>
                  </a:lnTo>
                  <a:lnTo>
                    <a:pt x="1879438" y="1298787"/>
                  </a:lnTo>
                  <a:cubicBezTo>
                    <a:pt x="1865801" y="1364221"/>
                    <a:pt x="1808129" y="1411113"/>
                    <a:pt x="1741289" y="1411111"/>
                  </a:cubicBezTo>
                  <a:lnTo>
                    <a:pt x="1687666" y="1411111"/>
                  </a:lnTo>
                  <a:cubicBezTo>
                    <a:pt x="1677055" y="1411101"/>
                    <a:pt x="1667010" y="1406313"/>
                    <a:pt x="1660319" y="1398076"/>
                  </a:cubicBezTo>
                  <a:cubicBezTo>
                    <a:pt x="1653628" y="1389838"/>
                    <a:pt x="1651000" y="1379026"/>
                    <a:pt x="1653166" y="1368637"/>
                  </a:cubicBezTo>
                  <a:lnTo>
                    <a:pt x="1777555" y="771666"/>
                  </a:lnTo>
                  <a:cubicBezTo>
                    <a:pt x="1802717" y="650960"/>
                    <a:pt x="1909101" y="564456"/>
                    <a:pt x="2032402" y="564444"/>
                  </a:cubicBezTo>
                  <a:lnTo>
                    <a:pt x="2455734" y="564444"/>
                  </a:lnTo>
                  <a:cubicBezTo>
                    <a:pt x="2579035" y="564456"/>
                    <a:pt x="2685419" y="650960"/>
                    <a:pt x="2710582" y="771666"/>
                  </a:cubicBezTo>
                  <a:lnTo>
                    <a:pt x="2834971" y="1368637"/>
                  </a:lnTo>
                  <a:cubicBezTo>
                    <a:pt x="2837139" y="1379038"/>
                    <a:pt x="2834502" y="1389863"/>
                    <a:pt x="2827795" y="1398103"/>
                  </a:cubicBezTo>
                  <a:cubicBezTo>
                    <a:pt x="2821087" y="1406344"/>
                    <a:pt x="2811024" y="1411122"/>
                    <a:pt x="2800398" y="1411111"/>
                  </a:cubicBezTo>
                  <a:lnTo>
                    <a:pt x="2746847" y="1411111"/>
                  </a:lnTo>
                  <a:cubicBezTo>
                    <a:pt x="2680007" y="1411113"/>
                    <a:pt x="2622335" y="1364221"/>
                    <a:pt x="2608698" y="1298787"/>
                  </a:cubicBezTo>
                  <a:lnTo>
                    <a:pt x="2526291" y="903111"/>
                  </a:lnTo>
                  <a:lnTo>
                    <a:pt x="2526291" y="2222500"/>
                  </a:lnTo>
                  <a:cubicBezTo>
                    <a:pt x="2526291" y="2241983"/>
                    <a:pt x="2510495" y="2257778"/>
                    <a:pt x="2491013" y="2257778"/>
                  </a:cubicBezTo>
                  <a:lnTo>
                    <a:pt x="2445293" y="2257778"/>
                  </a:lnTo>
                  <a:cubicBezTo>
                    <a:pt x="2371550" y="2257773"/>
                    <a:pt x="2310245" y="2200988"/>
                    <a:pt x="2304605" y="2127462"/>
                  </a:cubicBezTo>
                  <a:lnTo>
                    <a:pt x="2244068" y="1340556"/>
                  </a:lnTo>
                </a:path>
              </a:pathLst>
            </a:custGeom>
            <a:solidFill>
              <a:srgbClr val="EDEC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5" name="Google Shape;103;p2"/>
          <p:cNvSpPr txBox="1"/>
          <p:nvPr/>
        </p:nvSpPr>
        <p:spPr>
          <a:xfrm>
            <a:off x="13020" y="1011803"/>
            <a:ext cx="12192000" cy="4998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16026"/>
              </a:lnSpc>
            </a:pP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Название дисциплины  «История России»</a:t>
            </a:r>
            <a:endParaRPr sz="28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Text Box 394"/>
          <p:cNvSpPr txBox="1">
            <a:spLocks noChangeArrowheads="1"/>
          </p:cNvSpPr>
          <p:nvPr/>
        </p:nvSpPr>
        <p:spPr bwMode="auto">
          <a:xfrm>
            <a:off x="4651131" y="3828461"/>
            <a:ext cx="3212243" cy="5693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91440" tIns="91440" anchor="ctr" anchorCtr="0">
            <a:spAutoFit/>
          </a:bodyPr>
          <a:lstStyle/>
          <a:p>
            <a:pPr algn="ctr">
              <a:defRPr/>
            </a:pPr>
            <a:r>
              <a:rPr lang="ru-RU" altLang="ko-KR" sz="2800" kern="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굴림" charset="-127"/>
                <a:cs typeface="Times New Roman" panose="02020603050405020304" pitchFamily="18" charset="0"/>
              </a:rPr>
              <a:t>30 </a:t>
            </a:r>
            <a:r>
              <a:rPr lang="ru-RU" altLang="ko-KR" sz="2000" kern="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굴림" charset="-127"/>
                <a:cs typeface="Times New Roman" panose="02020603050405020304" pitchFamily="18" charset="0"/>
              </a:rPr>
              <a:t>Приняли участие</a:t>
            </a:r>
            <a:endParaRPr lang="en-US" altLang="ko-KR" sz="2000" kern="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굴림" charset="-127"/>
              <a:cs typeface="Times New Roman" panose="02020603050405020304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7618221" y="4651324"/>
            <a:ext cx="2267569" cy="1724574"/>
            <a:chOff x="7051031" y="4162874"/>
            <a:chExt cx="2267569" cy="1724574"/>
          </a:xfrm>
        </p:grpSpPr>
        <p:sp>
          <p:nvSpPr>
            <p:cNvPr id="83" name="Oval 82"/>
            <p:cNvSpPr/>
            <p:nvPr/>
          </p:nvSpPr>
          <p:spPr>
            <a:xfrm>
              <a:off x="7487595" y="4162874"/>
              <a:ext cx="1394443" cy="1394443"/>
            </a:xfrm>
            <a:prstGeom prst="ellipse">
              <a:avLst/>
            </a:prstGeom>
            <a:gradFill flip="none" rotWithShape="1">
              <a:gsLst>
                <a:gs pos="78000">
                  <a:schemeClr val="bg1">
                    <a:alpha val="0"/>
                  </a:schemeClr>
                </a:gs>
                <a:gs pos="100000">
                  <a:schemeClr val="bg1">
                    <a:alpha val="53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 Box 394"/>
            <p:cNvSpPr txBox="1">
              <a:spLocks noChangeArrowheads="1"/>
            </p:cNvSpPr>
            <p:nvPr/>
          </p:nvSpPr>
          <p:spPr bwMode="auto">
            <a:xfrm>
              <a:off x="7051031" y="5471950"/>
              <a:ext cx="2267569" cy="41549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lIns="91440" tIns="91440" anchor="ctr" anchorCtr="0">
              <a:spAutoFit/>
            </a:bodyPr>
            <a:lstStyle/>
            <a:p>
              <a:pPr algn="ctr">
                <a:defRPr/>
              </a:pPr>
              <a:r>
                <a:rPr lang="ru-RU" altLang="ko-KR" kern="0" dirty="0" smtClean="0">
                  <a:solidFill>
                    <a:schemeClr val="bg1">
                      <a:lumMod val="50000"/>
                    </a:schemeClr>
                  </a:solidFill>
                  <a:ea typeface="굴림" charset="-127"/>
                  <a:cs typeface="Arial" pitchFamily="34" charset="0"/>
                </a:rPr>
                <a:t>Удовлетворительно</a:t>
              </a:r>
              <a:endParaRPr lang="en-US" altLang="ko-KR" kern="0" dirty="0">
                <a:solidFill>
                  <a:schemeClr val="bg1">
                    <a:lumMod val="50000"/>
                  </a:schemeClr>
                </a:solidFill>
                <a:ea typeface="굴림" charset="-127"/>
                <a:cs typeface="Arial" pitchFamily="34" charset="0"/>
              </a:endParaRPr>
            </a:p>
          </p:txBody>
        </p:sp>
        <p:sp>
          <p:nvSpPr>
            <p:cNvPr id="27" name="Text Box 394"/>
            <p:cNvSpPr txBox="1">
              <a:spLocks noChangeArrowheads="1"/>
            </p:cNvSpPr>
            <p:nvPr/>
          </p:nvSpPr>
          <p:spPr bwMode="auto">
            <a:xfrm>
              <a:off x="7626969" y="4518188"/>
              <a:ext cx="1114426" cy="6463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lIns="91440" tIns="91440" anchor="ctr" anchorCtr="0">
              <a:spAutoFit/>
            </a:bodyPr>
            <a:lstStyle/>
            <a:p>
              <a:pPr algn="ctr">
                <a:defRPr/>
              </a:pPr>
              <a:r>
                <a:rPr lang="ru-RU" altLang="ko-KR" sz="3300" kern="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charset="-127"/>
                  <a:cs typeface="Arial" pitchFamily="34" charset="0"/>
                </a:rPr>
                <a:t>0</a:t>
              </a:r>
              <a:endParaRPr lang="en-US" altLang="ko-KR" sz="33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charset="-127"/>
                <a:cs typeface="Arial" pitchFamily="34" charset="0"/>
              </a:endParaRPr>
            </a:p>
          </p:txBody>
        </p:sp>
      </p:grpSp>
      <p:grpSp>
        <p:nvGrpSpPr>
          <p:cNvPr id="5" name="Группа 4"/>
          <p:cNvGrpSpPr/>
          <p:nvPr/>
        </p:nvGrpSpPr>
        <p:grpSpPr>
          <a:xfrm>
            <a:off x="9946840" y="4648180"/>
            <a:ext cx="2239534" cy="1723923"/>
            <a:chOff x="9846827" y="4162874"/>
            <a:chExt cx="2239534" cy="1723923"/>
          </a:xfrm>
        </p:grpSpPr>
        <p:sp>
          <p:nvSpPr>
            <p:cNvPr id="68" name="Oval 82"/>
            <p:cNvSpPr/>
            <p:nvPr/>
          </p:nvSpPr>
          <p:spPr>
            <a:xfrm>
              <a:off x="10220431" y="4162874"/>
              <a:ext cx="1394443" cy="1394443"/>
            </a:xfrm>
            <a:prstGeom prst="ellipse">
              <a:avLst/>
            </a:prstGeom>
            <a:gradFill flip="none" rotWithShape="1">
              <a:gsLst>
                <a:gs pos="78000">
                  <a:schemeClr val="bg1">
                    <a:alpha val="0"/>
                  </a:schemeClr>
                </a:gs>
                <a:gs pos="100000">
                  <a:schemeClr val="bg1">
                    <a:alpha val="53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 Box 394"/>
            <p:cNvSpPr txBox="1">
              <a:spLocks noChangeArrowheads="1"/>
            </p:cNvSpPr>
            <p:nvPr/>
          </p:nvSpPr>
          <p:spPr bwMode="auto">
            <a:xfrm>
              <a:off x="9846827" y="5502076"/>
              <a:ext cx="2239534" cy="3847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lIns="91440" tIns="91440" anchor="ctr" anchorCtr="0">
              <a:spAutoFit/>
            </a:bodyPr>
            <a:lstStyle/>
            <a:p>
              <a:pPr algn="ctr">
                <a:defRPr/>
              </a:pPr>
              <a:r>
                <a:rPr lang="ru-RU" altLang="ko-KR" sz="1600" kern="0" dirty="0" smtClean="0">
                  <a:solidFill>
                    <a:schemeClr val="bg1">
                      <a:lumMod val="50000"/>
                    </a:schemeClr>
                  </a:solidFill>
                  <a:ea typeface="굴림" charset="-127"/>
                  <a:cs typeface="Arial" pitchFamily="34" charset="0"/>
                </a:rPr>
                <a:t>Неудовлетворительно</a:t>
              </a:r>
              <a:endParaRPr lang="en-US" altLang="ko-KR" sz="1600" kern="0" dirty="0">
                <a:solidFill>
                  <a:schemeClr val="bg1">
                    <a:lumMod val="50000"/>
                  </a:schemeClr>
                </a:solidFill>
                <a:ea typeface="굴림" charset="-127"/>
                <a:cs typeface="Arial" pitchFamily="34" charset="0"/>
              </a:endParaRPr>
            </a:p>
          </p:txBody>
        </p:sp>
        <p:sp>
          <p:nvSpPr>
            <p:cNvPr id="28" name="Text Box 394"/>
            <p:cNvSpPr txBox="1">
              <a:spLocks noChangeArrowheads="1"/>
            </p:cNvSpPr>
            <p:nvPr/>
          </p:nvSpPr>
          <p:spPr bwMode="auto">
            <a:xfrm>
              <a:off x="10360439" y="4521331"/>
              <a:ext cx="1114426" cy="6463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lIns="91440" tIns="91440" anchor="ctr" anchorCtr="0">
              <a:spAutoFit/>
            </a:bodyPr>
            <a:lstStyle/>
            <a:p>
              <a:pPr algn="ctr">
                <a:defRPr/>
              </a:pPr>
              <a:r>
                <a:rPr lang="ru-RU" altLang="ko-KR" sz="3300" kern="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charset="-127"/>
                  <a:cs typeface="Arial" pitchFamily="34" charset="0"/>
                </a:rPr>
                <a:t>0</a:t>
              </a:r>
              <a:endParaRPr lang="en-US" altLang="ko-KR" sz="33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charset="-127"/>
                <a:cs typeface="Arial" pitchFamily="34" charset="0"/>
              </a:endParaRPr>
            </a:p>
          </p:txBody>
        </p:sp>
      </p:grpSp>
      <p:grpSp>
        <p:nvGrpSpPr>
          <p:cNvPr id="2" name="Группа 1"/>
          <p:cNvGrpSpPr/>
          <p:nvPr/>
        </p:nvGrpSpPr>
        <p:grpSpPr>
          <a:xfrm>
            <a:off x="10319772" y="2732287"/>
            <a:ext cx="1392207" cy="1924692"/>
            <a:chOff x="7481287" y="1815555"/>
            <a:chExt cx="1392207" cy="1924692"/>
          </a:xfrm>
        </p:grpSpPr>
        <p:grpSp>
          <p:nvGrpSpPr>
            <p:cNvPr id="11" name="Group 122"/>
            <p:cNvGrpSpPr/>
            <p:nvPr/>
          </p:nvGrpSpPr>
          <p:grpSpPr>
            <a:xfrm>
              <a:off x="7481287" y="1815555"/>
              <a:ext cx="1392207" cy="1394194"/>
              <a:chOff x="7215393" y="2514600"/>
              <a:chExt cx="1392207" cy="1394194"/>
            </a:xfrm>
            <a:effectLst>
              <a:reflection blurRad="6350" stA="52000" endA="300" endPos="35000" dir="5400000" sy="-100000" algn="bl" rotWithShape="0"/>
            </a:effectLst>
          </p:grpSpPr>
          <p:grpSp>
            <p:nvGrpSpPr>
              <p:cNvPr id="12" name="Group 115"/>
              <p:cNvGrpSpPr/>
              <p:nvPr/>
            </p:nvGrpSpPr>
            <p:grpSpPr>
              <a:xfrm>
                <a:off x="7237612" y="3236724"/>
                <a:ext cx="1347961" cy="672073"/>
                <a:chOff x="-4572000" y="4202112"/>
                <a:chExt cx="3922712" cy="1955801"/>
              </a:xfrm>
            </p:grpSpPr>
            <p:sp>
              <p:nvSpPr>
                <p:cNvPr id="127" name="Freeform 42"/>
                <p:cNvSpPr>
                  <a:spLocks/>
                </p:cNvSpPr>
                <p:nvPr/>
              </p:nvSpPr>
              <p:spPr bwMode="auto">
                <a:xfrm>
                  <a:off x="-4572000" y="4202112"/>
                  <a:ext cx="3922712" cy="720725"/>
                </a:xfrm>
                <a:custGeom>
                  <a:avLst/>
                  <a:gdLst/>
                  <a:ahLst/>
                  <a:cxnLst>
                    <a:cxn ang="0">
                      <a:pos x="1046" y="95"/>
                    </a:cxn>
                    <a:cxn ang="0">
                      <a:pos x="523" y="192"/>
                    </a:cxn>
                    <a:cxn ang="0">
                      <a:pos x="0" y="95"/>
                    </a:cxn>
                    <a:cxn ang="0">
                      <a:pos x="523" y="0"/>
                    </a:cxn>
                    <a:cxn ang="0">
                      <a:pos x="1046" y="95"/>
                    </a:cxn>
                  </a:cxnLst>
                  <a:rect l="0" t="0" r="r" b="b"/>
                  <a:pathLst>
                    <a:path w="1046" h="192">
                      <a:moveTo>
                        <a:pt x="1046" y="95"/>
                      </a:moveTo>
                      <a:cubicBezTo>
                        <a:pt x="1046" y="149"/>
                        <a:pt x="812" y="192"/>
                        <a:pt x="523" y="192"/>
                      </a:cubicBezTo>
                      <a:cubicBezTo>
                        <a:pt x="235" y="192"/>
                        <a:pt x="0" y="149"/>
                        <a:pt x="0" y="95"/>
                      </a:cubicBezTo>
                      <a:cubicBezTo>
                        <a:pt x="0" y="43"/>
                        <a:pt x="235" y="0"/>
                        <a:pt x="523" y="0"/>
                      </a:cubicBezTo>
                      <a:cubicBezTo>
                        <a:pt x="812" y="0"/>
                        <a:pt x="1046" y="43"/>
                        <a:pt x="1046" y="95"/>
                      </a:cubicBezTo>
                    </a:path>
                  </a:pathLst>
                </a:custGeom>
                <a:gradFill>
                  <a:gsLst>
                    <a:gs pos="0">
                      <a:srgbClr val="003E6C"/>
                    </a:gs>
                    <a:gs pos="100000">
                      <a:srgbClr val="0091EA"/>
                    </a:gs>
                  </a:gsLst>
                  <a:lin ang="10800000" scaled="0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" name="Freeform 43"/>
                <p:cNvSpPr>
                  <a:spLocks noEditPoints="1"/>
                </p:cNvSpPr>
                <p:nvPr/>
              </p:nvSpPr>
              <p:spPr bwMode="auto">
                <a:xfrm>
                  <a:off x="-4572000" y="4572000"/>
                  <a:ext cx="3922712" cy="1585913"/>
                </a:xfrm>
                <a:custGeom>
                  <a:avLst/>
                  <a:gdLst/>
                  <a:ahLst/>
                  <a:cxnLst>
                    <a:cxn ang="0">
                      <a:pos x="1046" y="0"/>
                    </a:cxn>
                    <a:cxn ang="0">
                      <a:pos x="1046" y="0"/>
                    </a:cxn>
                    <a:cxn ang="0">
                      <a:pos x="523" y="94"/>
                    </a:cxn>
                    <a:cxn ang="0">
                      <a:pos x="1" y="3"/>
                    </a:cxn>
                    <a:cxn ang="0">
                      <a:pos x="0" y="3"/>
                    </a:cxn>
                    <a:cxn ang="0">
                      <a:pos x="523" y="423"/>
                    </a:cxn>
                    <a:cxn ang="0">
                      <a:pos x="1046" y="0"/>
                    </a:cxn>
                    <a:cxn ang="0">
                      <a:pos x="1046" y="0"/>
                    </a:cxn>
                    <a:cxn ang="0">
                      <a:pos x="1046" y="0"/>
                    </a:cxn>
                  </a:cxnLst>
                  <a:rect l="0" t="0" r="r" b="b"/>
                  <a:pathLst>
                    <a:path w="1046" h="423">
                      <a:moveTo>
                        <a:pt x="1046" y="0"/>
                      </a:moveTo>
                      <a:cubicBezTo>
                        <a:pt x="1046" y="0"/>
                        <a:pt x="1046" y="0"/>
                        <a:pt x="1046" y="0"/>
                      </a:cubicBezTo>
                      <a:cubicBezTo>
                        <a:pt x="1038" y="52"/>
                        <a:pt x="807" y="94"/>
                        <a:pt x="523" y="94"/>
                      </a:cubicBezTo>
                      <a:cubicBezTo>
                        <a:pt x="245" y="94"/>
                        <a:pt x="16" y="54"/>
                        <a:pt x="1" y="3"/>
                      </a:cubicBezTo>
                      <a:cubicBezTo>
                        <a:pt x="0" y="3"/>
                        <a:pt x="0" y="3"/>
                        <a:pt x="0" y="3"/>
                      </a:cubicBezTo>
                      <a:cubicBezTo>
                        <a:pt x="52" y="243"/>
                        <a:pt x="267" y="423"/>
                        <a:pt x="523" y="423"/>
                      </a:cubicBezTo>
                      <a:cubicBezTo>
                        <a:pt x="780" y="423"/>
                        <a:pt x="995" y="242"/>
                        <a:pt x="1046" y="0"/>
                      </a:cubicBezTo>
                      <a:moveTo>
                        <a:pt x="1046" y="0"/>
                      </a:moveTo>
                      <a:cubicBezTo>
                        <a:pt x="1046" y="0"/>
                        <a:pt x="1046" y="0"/>
                        <a:pt x="1046" y="0"/>
                      </a:cubicBezTo>
                    </a:path>
                  </a:pathLst>
                </a:custGeom>
                <a:gradFill>
                  <a:gsLst>
                    <a:gs pos="74000">
                      <a:srgbClr val="005A9E"/>
                    </a:gs>
                    <a:gs pos="0">
                      <a:srgbClr val="0091EA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25" name="Oval 124"/>
              <p:cNvSpPr/>
              <p:nvPr/>
            </p:nvSpPr>
            <p:spPr>
              <a:xfrm>
                <a:off x="7215393" y="2514600"/>
                <a:ext cx="1392207" cy="1392208"/>
              </a:xfrm>
              <a:prstGeom prst="ellipse">
                <a:avLst/>
              </a:prstGeom>
              <a:gradFill flip="none" rotWithShape="1">
                <a:gsLst>
                  <a:gs pos="78000">
                    <a:schemeClr val="bg1">
                      <a:alpha val="0"/>
                    </a:schemeClr>
                  </a:gs>
                  <a:gs pos="100000">
                    <a:schemeClr val="bg1">
                      <a:alpha val="53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Oval 269"/>
              <p:cNvSpPr>
                <a:spLocks noChangeArrowheads="1"/>
              </p:cNvSpPr>
              <p:nvPr/>
            </p:nvSpPr>
            <p:spPr bwMode="auto">
              <a:xfrm>
                <a:off x="7429500" y="2519363"/>
                <a:ext cx="965383" cy="717473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100000">
                    <a:schemeClr val="bg1"/>
                  </a:gs>
                </a:gsLst>
                <a:lin ang="16200000" scaled="0"/>
                <a:tileRect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0" name="Text Box 394"/>
            <p:cNvSpPr txBox="1">
              <a:spLocks noChangeArrowheads="1"/>
            </p:cNvSpPr>
            <p:nvPr/>
          </p:nvSpPr>
          <p:spPr bwMode="auto">
            <a:xfrm>
              <a:off x="7658810" y="3324749"/>
              <a:ext cx="1071606" cy="41549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lIns="91440" tIns="91440" anchor="ctr" anchorCtr="0">
              <a:spAutoFit/>
            </a:bodyPr>
            <a:lstStyle/>
            <a:p>
              <a:pPr algn="ctr">
                <a:defRPr/>
              </a:pPr>
              <a:r>
                <a:rPr lang="ru-RU" altLang="ko-KR" kern="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charset="-127"/>
                  <a:cs typeface="Arial" pitchFamily="34" charset="0"/>
                </a:rPr>
                <a:t>Хорошо</a:t>
              </a:r>
              <a:endParaRPr lang="en-US" altLang="ko-KR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charset="-127"/>
                <a:cs typeface="Arial" pitchFamily="34" charset="0"/>
              </a:endParaRPr>
            </a:p>
          </p:txBody>
        </p:sp>
        <p:sp>
          <p:nvSpPr>
            <p:cNvPr id="29" name="Text Box 394"/>
            <p:cNvSpPr txBox="1">
              <a:spLocks noChangeArrowheads="1"/>
            </p:cNvSpPr>
            <p:nvPr/>
          </p:nvSpPr>
          <p:spPr bwMode="auto">
            <a:xfrm>
              <a:off x="7637400" y="1970650"/>
              <a:ext cx="1114426" cy="75405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lIns="91440" tIns="91440" anchor="ctr" anchorCtr="0">
              <a:spAutoFit/>
            </a:bodyPr>
            <a:lstStyle/>
            <a:p>
              <a:pPr algn="ctr">
                <a:defRPr/>
              </a:pPr>
              <a:r>
                <a:rPr lang="ru-RU" altLang="ko-KR" sz="4000" kern="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charset="-127"/>
                  <a:cs typeface="Arial" pitchFamily="34" charset="0"/>
                </a:rPr>
                <a:t>2</a:t>
              </a:r>
              <a:r>
                <a:rPr lang="ru-RU" altLang="ko-KR" sz="4000" kern="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charset="-127"/>
                  <a:cs typeface="Arial" pitchFamily="34" charset="0"/>
                </a:rPr>
                <a:t>0</a:t>
              </a:r>
              <a:endParaRPr lang="en-US" altLang="ko-KR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charset="-127"/>
                <a:cs typeface="Arial" pitchFamily="34" charset="0"/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8054099" y="2723455"/>
            <a:ext cx="1394443" cy="1926928"/>
            <a:chOff x="10220431" y="1813319"/>
            <a:chExt cx="1394443" cy="1926928"/>
          </a:xfrm>
        </p:grpSpPr>
        <p:grpSp>
          <p:nvGrpSpPr>
            <p:cNvPr id="6" name="Group 99"/>
            <p:cNvGrpSpPr/>
            <p:nvPr/>
          </p:nvGrpSpPr>
          <p:grpSpPr>
            <a:xfrm>
              <a:off x="10220431" y="1813319"/>
              <a:ext cx="1394443" cy="1394444"/>
              <a:chOff x="4563382" y="1959088"/>
              <a:chExt cx="1981201" cy="1981201"/>
            </a:xfrm>
            <a:effectLst>
              <a:reflection blurRad="6350" stA="52000" endA="300" endPos="35000" dir="5400000" sy="-100000" algn="bl" rotWithShape="0"/>
            </a:effectLst>
          </p:grpSpPr>
          <p:sp>
            <p:nvSpPr>
              <p:cNvPr id="101" name="Freeform 20"/>
              <p:cNvSpPr>
                <a:spLocks/>
              </p:cNvSpPr>
              <p:nvPr/>
            </p:nvSpPr>
            <p:spPr bwMode="auto">
              <a:xfrm>
                <a:off x="4644499" y="3183015"/>
                <a:ext cx="1813499" cy="311811"/>
              </a:xfrm>
              <a:custGeom>
                <a:avLst/>
                <a:gdLst/>
                <a:ahLst/>
                <a:cxnLst>
                  <a:cxn ang="0">
                    <a:pos x="979" y="83"/>
                  </a:cxn>
                  <a:cxn ang="0">
                    <a:pos x="489" y="168"/>
                  </a:cxn>
                  <a:cxn ang="0">
                    <a:pos x="0" y="83"/>
                  </a:cxn>
                  <a:cxn ang="0">
                    <a:pos x="489" y="0"/>
                  </a:cxn>
                  <a:cxn ang="0">
                    <a:pos x="979" y="83"/>
                  </a:cxn>
                </a:cxnLst>
                <a:rect l="0" t="0" r="r" b="b"/>
                <a:pathLst>
                  <a:path w="979" h="168">
                    <a:moveTo>
                      <a:pt x="979" y="83"/>
                    </a:moveTo>
                    <a:cubicBezTo>
                      <a:pt x="979" y="131"/>
                      <a:pt x="760" y="168"/>
                      <a:pt x="489" y="168"/>
                    </a:cubicBezTo>
                    <a:cubicBezTo>
                      <a:pt x="219" y="168"/>
                      <a:pt x="0" y="131"/>
                      <a:pt x="0" y="83"/>
                    </a:cubicBezTo>
                    <a:cubicBezTo>
                      <a:pt x="0" y="38"/>
                      <a:pt x="219" y="0"/>
                      <a:pt x="489" y="0"/>
                    </a:cubicBezTo>
                    <a:cubicBezTo>
                      <a:pt x="760" y="0"/>
                      <a:pt x="979" y="38"/>
                      <a:pt x="979" y="83"/>
                    </a:cubicBezTo>
                  </a:path>
                </a:pathLst>
              </a:custGeom>
              <a:gradFill>
                <a:gsLst>
                  <a:gs pos="0">
                    <a:srgbClr val="003E6C"/>
                  </a:gs>
                  <a:gs pos="100000">
                    <a:srgbClr val="0091EA"/>
                  </a:gs>
                </a:gsLst>
                <a:lin ang="10800000" scaled="0"/>
              </a:gra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" name="Freeform 25"/>
              <p:cNvSpPr>
                <a:spLocks/>
              </p:cNvSpPr>
              <p:nvPr/>
            </p:nvSpPr>
            <p:spPr bwMode="auto">
              <a:xfrm>
                <a:off x="4648200" y="3352800"/>
                <a:ext cx="1806097" cy="58568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88" y="316"/>
                  </a:cxn>
                  <a:cxn ang="0">
                    <a:pos x="975" y="2"/>
                  </a:cxn>
                  <a:cxn ang="0">
                    <a:pos x="974" y="2"/>
                  </a:cxn>
                  <a:cxn ang="0">
                    <a:pos x="487" y="77"/>
                  </a:cxn>
                  <a:cxn ang="0">
                    <a:pos x="0" y="0"/>
                  </a:cxn>
                </a:cxnLst>
                <a:rect l="0" t="0" r="r" b="b"/>
                <a:pathLst>
                  <a:path w="975" h="316">
                    <a:moveTo>
                      <a:pt x="0" y="0"/>
                    </a:moveTo>
                    <a:cubicBezTo>
                      <a:pt x="84" y="186"/>
                      <a:pt x="271" y="316"/>
                      <a:pt x="488" y="316"/>
                    </a:cubicBezTo>
                    <a:cubicBezTo>
                      <a:pt x="705" y="316"/>
                      <a:pt x="891" y="187"/>
                      <a:pt x="975" y="2"/>
                    </a:cubicBezTo>
                    <a:cubicBezTo>
                      <a:pt x="975" y="2"/>
                      <a:pt x="974" y="2"/>
                      <a:pt x="974" y="2"/>
                    </a:cubicBezTo>
                    <a:cubicBezTo>
                      <a:pt x="947" y="45"/>
                      <a:pt x="739" y="77"/>
                      <a:pt x="487" y="77"/>
                    </a:cubicBezTo>
                    <a:cubicBezTo>
                      <a:pt x="233" y="77"/>
                      <a:pt x="23" y="44"/>
                      <a:pt x="0" y="0"/>
                    </a:cubicBezTo>
                  </a:path>
                </a:pathLst>
              </a:custGeom>
              <a:gradFill>
                <a:gsLst>
                  <a:gs pos="74000">
                    <a:srgbClr val="005A9E"/>
                  </a:gs>
                  <a:gs pos="0">
                    <a:srgbClr val="0091EA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" name="Oval 102"/>
              <p:cNvSpPr/>
              <p:nvPr/>
            </p:nvSpPr>
            <p:spPr>
              <a:xfrm>
                <a:off x="4563382" y="1959088"/>
                <a:ext cx="1981201" cy="1981201"/>
              </a:xfrm>
              <a:prstGeom prst="ellipse">
                <a:avLst/>
              </a:prstGeom>
              <a:gradFill flip="none" rotWithShape="1">
                <a:gsLst>
                  <a:gs pos="78000">
                    <a:schemeClr val="bg1">
                      <a:alpha val="0"/>
                    </a:schemeClr>
                  </a:gs>
                  <a:gs pos="100000">
                    <a:schemeClr val="bg1">
                      <a:alpha val="53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Oval 269"/>
              <p:cNvSpPr>
                <a:spLocks noChangeArrowheads="1"/>
              </p:cNvSpPr>
              <p:nvPr/>
            </p:nvSpPr>
            <p:spPr bwMode="auto">
              <a:xfrm>
                <a:off x="4867275" y="1959769"/>
                <a:ext cx="1371600" cy="1019373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100000">
                    <a:schemeClr val="bg1"/>
                  </a:gs>
                </a:gsLst>
                <a:lin ang="16200000" scaled="0"/>
                <a:tileRect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1" name="Text Box 394"/>
            <p:cNvSpPr txBox="1">
              <a:spLocks noChangeArrowheads="1"/>
            </p:cNvSpPr>
            <p:nvPr/>
          </p:nvSpPr>
          <p:spPr bwMode="auto">
            <a:xfrm>
              <a:off x="10381849" y="3324749"/>
              <a:ext cx="1071606" cy="41549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lIns="91440" tIns="91440" anchor="ctr" anchorCtr="0">
              <a:spAutoFit/>
            </a:bodyPr>
            <a:lstStyle/>
            <a:p>
              <a:pPr algn="ctr">
                <a:defRPr/>
              </a:pPr>
              <a:r>
                <a:rPr lang="ru-RU" altLang="ko-KR" kern="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charset="-127"/>
                  <a:cs typeface="Arial" pitchFamily="34" charset="0"/>
                </a:rPr>
                <a:t>Отлично</a:t>
              </a:r>
              <a:endParaRPr lang="en-US" altLang="ko-KR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charset="-127"/>
                <a:cs typeface="Arial" pitchFamily="34" charset="0"/>
              </a:endParaRPr>
            </a:p>
          </p:txBody>
        </p:sp>
        <p:sp>
          <p:nvSpPr>
            <p:cNvPr id="30" name="Text Box 394"/>
            <p:cNvSpPr txBox="1">
              <a:spLocks noChangeArrowheads="1"/>
            </p:cNvSpPr>
            <p:nvPr/>
          </p:nvSpPr>
          <p:spPr bwMode="auto">
            <a:xfrm>
              <a:off x="10339029" y="1971810"/>
              <a:ext cx="1114426" cy="75405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lIns="91440" tIns="91440" anchor="ctr" anchorCtr="0">
              <a:spAutoFit/>
            </a:bodyPr>
            <a:lstStyle/>
            <a:p>
              <a:pPr algn="ctr">
                <a:defRPr/>
              </a:pPr>
              <a:r>
                <a:rPr lang="ru-RU" altLang="ko-KR" sz="4000" kern="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charset="-127"/>
                  <a:cs typeface="Arial" pitchFamily="34" charset="0"/>
                </a:rPr>
                <a:t>1</a:t>
              </a:r>
              <a:r>
                <a:rPr lang="ru-RU" altLang="ko-KR" sz="4000" kern="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charset="-127"/>
                  <a:cs typeface="Arial" pitchFamily="34" charset="0"/>
                </a:rPr>
                <a:t>0</a:t>
              </a:r>
              <a:endParaRPr lang="en-US" altLang="ko-KR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charset="-127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61371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Shape 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oogle Shape;904;p22"/>
          <p:cNvGrpSpPr/>
          <p:nvPr/>
        </p:nvGrpSpPr>
        <p:grpSpPr>
          <a:xfrm rot="2700000">
            <a:off x="23017" y="2701504"/>
            <a:ext cx="3936108" cy="3583687"/>
            <a:chOff x="0" y="-57150"/>
            <a:chExt cx="812800" cy="869950"/>
          </a:xfrm>
        </p:grpSpPr>
        <p:sp>
          <p:nvSpPr>
            <p:cNvPr id="34" name="Google Shape;905;p2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7ED8FD"/>
            </a:solidFill>
            <a:ln>
              <a:noFill/>
            </a:ln>
          </p:spPr>
        </p:sp>
        <p:sp>
          <p:nvSpPr>
            <p:cNvPr id="36" name="Google Shape;906;p22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7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0" name="Rectángulo 31">
            <a:extLst>
              <a:ext uri="{FF2B5EF4-FFF2-40B4-BE49-F238E27FC236}">
                <a16:creationId xmlns:a16="http://schemas.microsoft.com/office/drawing/2014/main" id="{1BF6F00A-3750-CF46-A306-1A35370F05EF}"/>
              </a:ext>
            </a:extLst>
          </p:cNvPr>
          <p:cNvSpPr/>
          <p:nvPr/>
        </p:nvSpPr>
        <p:spPr>
          <a:xfrm>
            <a:off x="0" y="6349674"/>
            <a:ext cx="12192000" cy="519991"/>
          </a:xfrm>
          <a:prstGeom prst="rect">
            <a:avLst/>
          </a:prstGeom>
          <a:solidFill>
            <a:schemeClr val="tx2">
              <a:lumMod val="20000"/>
              <a:lumOff val="80000"/>
              <a:alpha val="9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Rectángulo 28">
            <a:extLst>
              <a:ext uri="{FF2B5EF4-FFF2-40B4-BE49-F238E27FC236}">
                <a16:creationId xmlns:a16="http://schemas.microsoft.com/office/drawing/2014/main" id="{3013351A-4B8D-E640-A930-13DD74D3327F}"/>
              </a:ext>
            </a:extLst>
          </p:cNvPr>
          <p:cNvSpPr/>
          <p:nvPr/>
        </p:nvSpPr>
        <p:spPr>
          <a:xfrm>
            <a:off x="-19456" y="-6166"/>
            <a:ext cx="756236" cy="6858000"/>
          </a:xfrm>
          <a:prstGeom prst="rect">
            <a:avLst/>
          </a:prstGeom>
          <a:solidFill>
            <a:srgbClr val="C6D3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816" name="Google Shape;816;p20"/>
          <p:cNvGrpSpPr/>
          <p:nvPr/>
        </p:nvGrpSpPr>
        <p:grpSpPr>
          <a:xfrm>
            <a:off x="7177614" y="1751893"/>
            <a:ext cx="2191580" cy="2159433"/>
            <a:chOff x="-112320" y="-22510"/>
            <a:chExt cx="4833162" cy="4574453"/>
          </a:xfrm>
        </p:grpSpPr>
        <p:sp>
          <p:nvSpPr>
            <p:cNvPr id="817" name="Google Shape;817;p20"/>
            <p:cNvSpPr txBox="1"/>
            <p:nvPr/>
          </p:nvSpPr>
          <p:spPr>
            <a:xfrm>
              <a:off x="769586" y="1191843"/>
              <a:ext cx="2930525" cy="176442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algn="ctr">
                <a:lnSpc>
                  <a:spcPct val="140013"/>
                </a:lnSpc>
              </a:pPr>
              <a:r>
                <a:rPr lang="ru-RU" sz="1933" b="1" dirty="0" smtClean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8</a:t>
              </a:r>
              <a:endParaRPr lang="ru-RU" sz="1933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algn="ctr">
                <a:lnSpc>
                  <a:spcPct val="140013"/>
                </a:lnSpc>
              </a:pPr>
              <a:r>
                <a:rPr lang="ru-RU" sz="1933" b="1" dirty="0" smtClean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отлично</a:t>
              </a:r>
              <a:endParaRPr sz="1200" b="1" dirty="0"/>
            </a:p>
          </p:txBody>
        </p:sp>
        <p:grpSp>
          <p:nvGrpSpPr>
            <p:cNvPr id="818" name="Google Shape;818;p20"/>
            <p:cNvGrpSpPr/>
            <p:nvPr/>
          </p:nvGrpSpPr>
          <p:grpSpPr>
            <a:xfrm>
              <a:off x="-112320" y="-22510"/>
              <a:ext cx="4833162" cy="4574453"/>
              <a:chOff x="-62725" y="-12571"/>
              <a:chExt cx="2699082" cy="2554606"/>
            </a:xfrm>
          </p:grpSpPr>
          <p:sp>
            <p:nvSpPr>
              <p:cNvPr id="819" name="Google Shape;819;p20"/>
              <p:cNvSpPr/>
              <p:nvPr/>
            </p:nvSpPr>
            <p:spPr>
              <a:xfrm>
                <a:off x="-62725" y="-2035"/>
                <a:ext cx="2665449" cy="2544070"/>
              </a:xfrm>
              <a:custGeom>
                <a:avLst/>
                <a:gdLst/>
                <a:ahLst/>
                <a:cxnLst/>
                <a:rect l="l" t="t" r="r" b="b"/>
                <a:pathLst>
                  <a:path w="2665449" h="2544070" extrusionOk="0">
                    <a:moveTo>
                      <a:pt x="1332725" y="2035"/>
                    </a:moveTo>
                    <a:cubicBezTo>
                      <a:pt x="1787805" y="0"/>
                      <a:pt x="2209190" y="241614"/>
                      <a:pt x="2437320" y="635390"/>
                    </a:cubicBezTo>
                    <a:cubicBezTo>
                      <a:pt x="2665450" y="1029165"/>
                      <a:pt x="2665450" y="1514905"/>
                      <a:pt x="2437320" y="1908680"/>
                    </a:cubicBezTo>
                    <a:cubicBezTo>
                      <a:pt x="2209190" y="2302456"/>
                      <a:pt x="1787805" y="2544070"/>
                      <a:pt x="1332725" y="2542035"/>
                    </a:cubicBezTo>
                    <a:cubicBezTo>
                      <a:pt x="877645" y="2544070"/>
                      <a:pt x="456260" y="2302456"/>
                      <a:pt x="228130" y="1908680"/>
                    </a:cubicBezTo>
                    <a:cubicBezTo>
                      <a:pt x="0" y="1514905"/>
                      <a:pt x="0" y="1029165"/>
                      <a:pt x="228130" y="635390"/>
                    </a:cubicBezTo>
                    <a:cubicBezTo>
                      <a:pt x="456260" y="241614"/>
                      <a:pt x="877645" y="0"/>
                      <a:pt x="1332725" y="2035"/>
                    </a:cubicBezTo>
                    <a:lnTo>
                      <a:pt x="1332725" y="179835"/>
                    </a:lnTo>
                    <a:cubicBezTo>
                      <a:pt x="941356" y="178085"/>
                      <a:pt x="578965" y="385873"/>
                      <a:pt x="382773" y="724520"/>
                    </a:cubicBezTo>
                    <a:cubicBezTo>
                      <a:pt x="186582" y="1063167"/>
                      <a:pt x="186582" y="1480903"/>
                      <a:pt x="382773" y="1819550"/>
                    </a:cubicBezTo>
                    <a:cubicBezTo>
                      <a:pt x="578965" y="2158197"/>
                      <a:pt x="941356" y="2365985"/>
                      <a:pt x="1332725" y="2364235"/>
                    </a:cubicBezTo>
                    <a:cubicBezTo>
                      <a:pt x="1724094" y="2365985"/>
                      <a:pt x="2086485" y="2158197"/>
                      <a:pt x="2282677" y="1819550"/>
                    </a:cubicBezTo>
                    <a:cubicBezTo>
                      <a:pt x="2478868" y="1480903"/>
                      <a:pt x="2478868" y="1063167"/>
                      <a:pt x="2282677" y="724520"/>
                    </a:cubicBezTo>
                    <a:cubicBezTo>
                      <a:pt x="2086485" y="385873"/>
                      <a:pt x="1724094" y="178085"/>
                      <a:pt x="1332725" y="179835"/>
                    </a:cubicBezTo>
                    <a:close/>
                  </a:path>
                </a:pathLst>
              </a:custGeom>
              <a:solidFill>
                <a:srgbClr val="494F56"/>
              </a:solidFill>
              <a:ln>
                <a:noFill/>
              </a:ln>
            </p:spPr>
            <p:txBody>
              <a:bodyPr spcFirstLastPara="1" wrap="square" lIns="60950" tIns="60950" rIns="60950" bIns="60950" anchor="ctr" anchorCtr="0">
                <a:noAutofit/>
              </a:bodyPr>
              <a:lstStyle/>
              <a:p>
                <a:endParaRPr sz="1200"/>
              </a:p>
            </p:txBody>
          </p:sp>
          <p:sp>
            <p:nvSpPr>
              <p:cNvPr id="820" name="Google Shape;820;p20"/>
              <p:cNvSpPr/>
              <p:nvPr/>
            </p:nvSpPr>
            <p:spPr>
              <a:xfrm>
                <a:off x="1278006" y="-12571"/>
                <a:ext cx="1358351" cy="2103394"/>
              </a:xfrm>
              <a:custGeom>
                <a:avLst/>
                <a:gdLst/>
                <a:ahLst/>
                <a:cxnLst/>
                <a:rect l="l" t="t" r="r" b="b"/>
                <a:pathLst>
                  <a:path w="1358351" h="2103394" extrusionOk="0">
                    <a:moveTo>
                      <a:pt x="100997" y="2540"/>
                    </a:moveTo>
                    <a:cubicBezTo>
                      <a:pt x="571517" y="38056"/>
                      <a:pt x="983557" y="331509"/>
                      <a:pt x="1170954" y="764559"/>
                    </a:cubicBezTo>
                    <a:cubicBezTo>
                      <a:pt x="1358352" y="1197609"/>
                      <a:pt x="1290209" y="1698856"/>
                      <a:pt x="994007" y="2066163"/>
                    </a:cubicBezTo>
                    <a:cubicBezTo>
                      <a:pt x="974121" y="2091049"/>
                      <a:pt x="942439" y="2103393"/>
                      <a:pt x="910958" y="2098521"/>
                    </a:cubicBezTo>
                    <a:cubicBezTo>
                      <a:pt x="879477" y="2093649"/>
                      <a:pt x="853009" y="2072304"/>
                      <a:pt x="841576" y="2042571"/>
                    </a:cubicBezTo>
                    <a:cubicBezTo>
                      <a:pt x="830144" y="2012837"/>
                      <a:pt x="835495" y="1979259"/>
                      <a:pt x="855603" y="1954551"/>
                    </a:cubicBezTo>
                    <a:cubicBezTo>
                      <a:pt x="1110337" y="1638667"/>
                      <a:pt x="1168939" y="1207595"/>
                      <a:pt x="1007778" y="835172"/>
                    </a:cubicBezTo>
                    <a:cubicBezTo>
                      <a:pt x="846616" y="462749"/>
                      <a:pt x="492262" y="210379"/>
                      <a:pt x="87615" y="179835"/>
                    </a:cubicBezTo>
                    <a:cubicBezTo>
                      <a:pt x="55839" y="177580"/>
                      <a:pt x="27698" y="158494"/>
                      <a:pt x="13849" y="129806"/>
                    </a:cubicBezTo>
                    <a:cubicBezTo>
                      <a:pt x="0" y="101118"/>
                      <a:pt x="2560" y="67213"/>
                      <a:pt x="20558" y="40929"/>
                    </a:cubicBezTo>
                    <a:cubicBezTo>
                      <a:pt x="38556" y="14645"/>
                      <a:pt x="69243" y="0"/>
                      <a:pt x="100997" y="2540"/>
                    </a:cubicBezTo>
                    <a:close/>
                  </a:path>
                </a:pathLst>
              </a:custGeom>
              <a:solidFill>
                <a:srgbClr val="7ED8FD"/>
              </a:solidFill>
              <a:ln>
                <a:noFill/>
              </a:ln>
            </p:spPr>
            <p:txBody>
              <a:bodyPr spcFirstLastPara="1" wrap="square" lIns="60950" tIns="60950" rIns="60950" bIns="60950" anchor="ctr" anchorCtr="0">
                <a:noAutofit/>
              </a:bodyPr>
              <a:lstStyle/>
              <a:p>
                <a:endParaRPr sz="1200"/>
              </a:p>
            </p:txBody>
          </p:sp>
        </p:grpSp>
      </p:grpSp>
      <p:grpSp>
        <p:nvGrpSpPr>
          <p:cNvPr id="821" name="Google Shape;821;p20"/>
          <p:cNvGrpSpPr/>
          <p:nvPr/>
        </p:nvGrpSpPr>
        <p:grpSpPr>
          <a:xfrm>
            <a:off x="9698193" y="1694519"/>
            <a:ext cx="2180690" cy="2264776"/>
            <a:chOff x="-112320" y="-3644"/>
            <a:chExt cx="4789006" cy="4781958"/>
          </a:xfrm>
        </p:grpSpPr>
        <p:sp>
          <p:nvSpPr>
            <p:cNvPr id="822" name="Google Shape;822;p20"/>
            <p:cNvSpPr txBox="1"/>
            <p:nvPr/>
          </p:nvSpPr>
          <p:spPr>
            <a:xfrm>
              <a:off x="334542" y="1198518"/>
              <a:ext cx="3722915" cy="169747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algn="ctr">
                <a:lnSpc>
                  <a:spcPct val="140014"/>
                </a:lnSpc>
              </a:pPr>
              <a:r>
                <a:rPr lang="ru-RU" sz="1866" b="1" dirty="0" smtClean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16</a:t>
              </a:r>
            </a:p>
            <a:p>
              <a:pPr algn="ctr">
                <a:lnSpc>
                  <a:spcPct val="140014"/>
                </a:lnSpc>
              </a:pPr>
              <a:r>
                <a:rPr lang="ru-RU" sz="1866" b="1" dirty="0" smtClean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хорошо</a:t>
              </a:r>
              <a:endParaRPr sz="1200" b="1" dirty="0"/>
            </a:p>
          </p:txBody>
        </p:sp>
        <p:grpSp>
          <p:nvGrpSpPr>
            <p:cNvPr id="823" name="Google Shape;823;p20"/>
            <p:cNvGrpSpPr/>
            <p:nvPr/>
          </p:nvGrpSpPr>
          <p:grpSpPr>
            <a:xfrm>
              <a:off x="-112320" y="-3644"/>
              <a:ext cx="4789006" cy="4781958"/>
              <a:chOff x="-62725" y="-2035"/>
              <a:chExt cx="2674423" cy="2670487"/>
            </a:xfrm>
          </p:grpSpPr>
          <p:sp>
            <p:nvSpPr>
              <p:cNvPr id="824" name="Google Shape;824;p20"/>
              <p:cNvSpPr/>
              <p:nvPr/>
            </p:nvSpPr>
            <p:spPr>
              <a:xfrm>
                <a:off x="-62725" y="-2035"/>
                <a:ext cx="2665449" cy="2544070"/>
              </a:xfrm>
              <a:custGeom>
                <a:avLst/>
                <a:gdLst/>
                <a:ahLst/>
                <a:cxnLst/>
                <a:rect l="l" t="t" r="r" b="b"/>
                <a:pathLst>
                  <a:path w="2665449" h="2544070" extrusionOk="0">
                    <a:moveTo>
                      <a:pt x="1332725" y="2035"/>
                    </a:moveTo>
                    <a:cubicBezTo>
                      <a:pt x="1787805" y="0"/>
                      <a:pt x="2209190" y="241614"/>
                      <a:pt x="2437320" y="635390"/>
                    </a:cubicBezTo>
                    <a:cubicBezTo>
                      <a:pt x="2665450" y="1029165"/>
                      <a:pt x="2665450" y="1514905"/>
                      <a:pt x="2437320" y="1908680"/>
                    </a:cubicBezTo>
                    <a:cubicBezTo>
                      <a:pt x="2209190" y="2302456"/>
                      <a:pt x="1787805" y="2544070"/>
                      <a:pt x="1332725" y="2542035"/>
                    </a:cubicBezTo>
                    <a:cubicBezTo>
                      <a:pt x="877645" y="2544070"/>
                      <a:pt x="456260" y="2302456"/>
                      <a:pt x="228130" y="1908680"/>
                    </a:cubicBezTo>
                    <a:cubicBezTo>
                      <a:pt x="0" y="1514905"/>
                      <a:pt x="0" y="1029165"/>
                      <a:pt x="228130" y="635390"/>
                    </a:cubicBezTo>
                    <a:cubicBezTo>
                      <a:pt x="456260" y="241614"/>
                      <a:pt x="877645" y="0"/>
                      <a:pt x="1332725" y="2035"/>
                    </a:cubicBezTo>
                    <a:lnTo>
                      <a:pt x="1332725" y="179835"/>
                    </a:lnTo>
                    <a:cubicBezTo>
                      <a:pt x="941356" y="178085"/>
                      <a:pt x="578965" y="385873"/>
                      <a:pt x="382773" y="724520"/>
                    </a:cubicBezTo>
                    <a:cubicBezTo>
                      <a:pt x="186582" y="1063167"/>
                      <a:pt x="186582" y="1480903"/>
                      <a:pt x="382773" y="1819550"/>
                    </a:cubicBezTo>
                    <a:cubicBezTo>
                      <a:pt x="578965" y="2158197"/>
                      <a:pt x="941356" y="2365985"/>
                      <a:pt x="1332725" y="2364235"/>
                    </a:cubicBezTo>
                    <a:cubicBezTo>
                      <a:pt x="1724094" y="2365985"/>
                      <a:pt x="2086485" y="2158197"/>
                      <a:pt x="2282677" y="1819550"/>
                    </a:cubicBezTo>
                    <a:cubicBezTo>
                      <a:pt x="2478868" y="1480903"/>
                      <a:pt x="2478868" y="1063167"/>
                      <a:pt x="2282677" y="724520"/>
                    </a:cubicBezTo>
                    <a:cubicBezTo>
                      <a:pt x="2086485" y="385873"/>
                      <a:pt x="1724094" y="178085"/>
                      <a:pt x="1332725" y="179835"/>
                    </a:cubicBezTo>
                    <a:close/>
                  </a:path>
                </a:pathLst>
              </a:custGeom>
              <a:solidFill>
                <a:srgbClr val="494F56"/>
              </a:solidFill>
              <a:ln>
                <a:noFill/>
              </a:ln>
            </p:spPr>
            <p:txBody>
              <a:bodyPr spcFirstLastPara="1" wrap="square" lIns="60950" tIns="60950" rIns="60950" bIns="60950" anchor="ctr" anchorCtr="0">
                <a:noAutofit/>
              </a:bodyPr>
              <a:lstStyle/>
              <a:p>
                <a:endParaRPr sz="1200"/>
              </a:p>
            </p:txBody>
          </p:sp>
          <p:sp>
            <p:nvSpPr>
              <p:cNvPr id="825" name="Google Shape;825;p20"/>
              <p:cNvSpPr/>
              <p:nvPr/>
            </p:nvSpPr>
            <p:spPr>
              <a:xfrm>
                <a:off x="186825" y="1062"/>
                <a:ext cx="2424873" cy="2667390"/>
              </a:xfrm>
              <a:custGeom>
                <a:avLst/>
                <a:gdLst/>
                <a:ahLst/>
                <a:cxnLst/>
                <a:rect l="l" t="t" r="r" b="b"/>
                <a:pathLst>
                  <a:path w="2424872" h="2667389" extrusionOk="0">
                    <a:moveTo>
                      <a:pt x="1178765" y="2540"/>
                    </a:moveTo>
                    <a:cubicBezTo>
                      <a:pt x="1772746" y="47375"/>
                      <a:pt x="2255753" y="499013"/>
                      <a:pt x="2340312" y="1088651"/>
                    </a:cubicBezTo>
                    <a:cubicBezTo>
                      <a:pt x="2424872" y="1678290"/>
                      <a:pt x="2088261" y="2247469"/>
                      <a:pt x="1530820" y="2457429"/>
                    </a:cubicBezTo>
                    <a:cubicBezTo>
                      <a:pt x="973379" y="2667389"/>
                      <a:pt x="344915" y="2461706"/>
                      <a:pt x="19473" y="1962796"/>
                    </a:cubicBezTo>
                    <a:cubicBezTo>
                      <a:pt x="1950" y="1936193"/>
                      <a:pt x="0" y="1902247"/>
                      <a:pt x="14362" y="1873812"/>
                    </a:cubicBezTo>
                    <a:cubicBezTo>
                      <a:pt x="28724" y="1845378"/>
                      <a:pt x="57202" y="1826801"/>
                      <a:pt x="89014" y="1825116"/>
                    </a:cubicBezTo>
                    <a:cubicBezTo>
                      <a:pt x="120825" y="1823432"/>
                      <a:pt x="151106" y="1838897"/>
                      <a:pt x="168391" y="1865656"/>
                    </a:cubicBezTo>
                    <a:cubicBezTo>
                      <a:pt x="448272" y="2294718"/>
                      <a:pt x="988750" y="2471606"/>
                      <a:pt x="1468149" y="2291040"/>
                    </a:cubicBezTo>
                    <a:cubicBezTo>
                      <a:pt x="1947549" y="2110474"/>
                      <a:pt x="2237034" y="1620981"/>
                      <a:pt x="2164313" y="1113892"/>
                    </a:cubicBezTo>
                    <a:cubicBezTo>
                      <a:pt x="2091592" y="606802"/>
                      <a:pt x="1676206" y="218394"/>
                      <a:pt x="1165383" y="179835"/>
                    </a:cubicBezTo>
                    <a:cubicBezTo>
                      <a:pt x="1133607" y="177580"/>
                      <a:pt x="1105466" y="158494"/>
                      <a:pt x="1091617" y="129806"/>
                    </a:cubicBezTo>
                    <a:cubicBezTo>
                      <a:pt x="1077768" y="101118"/>
                      <a:pt x="1080328" y="67213"/>
                      <a:pt x="1098326" y="40929"/>
                    </a:cubicBezTo>
                    <a:cubicBezTo>
                      <a:pt x="1116324" y="14645"/>
                      <a:pt x="1147011" y="0"/>
                      <a:pt x="1178765" y="2540"/>
                    </a:cubicBezTo>
                    <a:close/>
                  </a:path>
                </a:pathLst>
              </a:custGeom>
              <a:solidFill>
                <a:srgbClr val="00C282"/>
              </a:solidFill>
              <a:ln>
                <a:noFill/>
              </a:ln>
            </p:spPr>
            <p:txBody>
              <a:bodyPr spcFirstLastPara="1" wrap="square" lIns="60950" tIns="60950" rIns="60950" bIns="60950" anchor="ctr" anchorCtr="0">
                <a:noAutofit/>
              </a:bodyPr>
              <a:lstStyle/>
              <a:p>
                <a:endParaRPr sz="1200"/>
              </a:p>
            </p:txBody>
          </p:sp>
        </p:grpSp>
      </p:grpSp>
      <p:grpSp>
        <p:nvGrpSpPr>
          <p:cNvPr id="826" name="Google Shape;826;p20"/>
          <p:cNvGrpSpPr/>
          <p:nvPr/>
        </p:nvGrpSpPr>
        <p:grpSpPr>
          <a:xfrm>
            <a:off x="6959035" y="3978369"/>
            <a:ext cx="2612598" cy="2150527"/>
            <a:chOff x="-530371" y="-3644"/>
            <a:chExt cx="5761644" cy="4555587"/>
          </a:xfrm>
        </p:grpSpPr>
        <p:sp>
          <p:nvSpPr>
            <p:cNvPr id="827" name="Google Shape;827;p20"/>
            <p:cNvSpPr txBox="1"/>
            <p:nvPr/>
          </p:nvSpPr>
          <p:spPr>
            <a:xfrm>
              <a:off x="-530371" y="1514893"/>
              <a:ext cx="5761644" cy="124270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algn="ctr">
                <a:lnSpc>
                  <a:spcPct val="140014"/>
                </a:lnSpc>
              </a:pPr>
              <a:r>
                <a:rPr lang="ru-RU" b="1" dirty="0" smtClean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8</a:t>
              </a:r>
              <a:endParaRPr lang="ru-RU" sz="1866" b="1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algn="ctr"/>
              <a:r>
                <a:rPr lang="ru-RU" sz="1200" b="1" dirty="0" smtClean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Удовлетворительно</a:t>
              </a:r>
              <a:endParaRPr sz="900" b="1" dirty="0"/>
            </a:p>
          </p:txBody>
        </p:sp>
        <p:sp>
          <p:nvSpPr>
            <p:cNvPr id="829" name="Google Shape;829;p20"/>
            <p:cNvSpPr/>
            <p:nvPr/>
          </p:nvSpPr>
          <p:spPr>
            <a:xfrm>
              <a:off x="-112320" y="-3644"/>
              <a:ext cx="4772937" cy="4555587"/>
            </a:xfrm>
            <a:custGeom>
              <a:avLst/>
              <a:gdLst/>
              <a:ahLst/>
              <a:cxnLst/>
              <a:rect l="l" t="t" r="r" b="b"/>
              <a:pathLst>
                <a:path w="2665449" h="2544070" extrusionOk="0">
                  <a:moveTo>
                    <a:pt x="1332725" y="2035"/>
                  </a:moveTo>
                  <a:cubicBezTo>
                    <a:pt x="1787805" y="0"/>
                    <a:pt x="2209190" y="241614"/>
                    <a:pt x="2437320" y="635390"/>
                  </a:cubicBezTo>
                  <a:cubicBezTo>
                    <a:pt x="2665450" y="1029165"/>
                    <a:pt x="2665450" y="1514905"/>
                    <a:pt x="2437320" y="1908680"/>
                  </a:cubicBezTo>
                  <a:cubicBezTo>
                    <a:pt x="2209190" y="2302456"/>
                    <a:pt x="1787805" y="2544070"/>
                    <a:pt x="1332725" y="2542035"/>
                  </a:cubicBezTo>
                  <a:cubicBezTo>
                    <a:pt x="877645" y="2544070"/>
                    <a:pt x="456260" y="2302456"/>
                    <a:pt x="228130" y="1908680"/>
                  </a:cubicBezTo>
                  <a:cubicBezTo>
                    <a:pt x="0" y="1514905"/>
                    <a:pt x="0" y="1029165"/>
                    <a:pt x="228130" y="635390"/>
                  </a:cubicBezTo>
                  <a:cubicBezTo>
                    <a:pt x="456260" y="241614"/>
                    <a:pt x="877645" y="0"/>
                    <a:pt x="1332725" y="2035"/>
                  </a:cubicBezTo>
                  <a:lnTo>
                    <a:pt x="1332725" y="179835"/>
                  </a:lnTo>
                  <a:cubicBezTo>
                    <a:pt x="941356" y="178085"/>
                    <a:pt x="578965" y="385873"/>
                    <a:pt x="382773" y="724520"/>
                  </a:cubicBezTo>
                  <a:cubicBezTo>
                    <a:pt x="186582" y="1063167"/>
                    <a:pt x="186582" y="1480903"/>
                    <a:pt x="382773" y="1819550"/>
                  </a:cubicBezTo>
                  <a:cubicBezTo>
                    <a:pt x="578965" y="2158197"/>
                    <a:pt x="941356" y="2365985"/>
                    <a:pt x="1332725" y="2364235"/>
                  </a:cubicBezTo>
                  <a:cubicBezTo>
                    <a:pt x="1724094" y="2365985"/>
                    <a:pt x="2086485" y="2158197"/>
                    <a:pt x="2282677" y="1819550"/>
                  </a:cubicBezTo>
                  <a:cubicBezTo>
                    <a:pt x="2478868" y="1480903"/>
                    <a:pt x="2478868" y="1063167"/>
                    <a:pt x="2282677" y="724520"/>
                  </a:cubicBezTo>
                  <a:cubicBezTo>
                    <a:pt x="2086485" y="385873"/>
                    <a:pt x="1724094" y="178085"/>
                    <a:pt x="1332725" y="179835"/>
                  </a:cubicBezTo>
                  <a:close/>
                </a:path>
              </a:pathLst>
            </a:custGeom>
            <a:solidFill>
              <a:srgbClr val="494F56"/>
            </a:solidFill>
            <a:ln>
              <a:noFill/>
            </a:ln>
          </p:spPr>
          <p:txBody>
            <a:bodyPr spcFirstLastPara="1" wrap="square" lIns="60950" tIns="60950" rIns="60950" bIns="60950" anchor="ctr" anchorCtr="0">
              <a:noAutofit/>
            </a:bodyPr>
            <a:lstStyle/>
            <a:p>
              <a:endParaRPr sz="1200"/>
            </a:p>
          </p:txBody>
        </p:sp>
      </p:grpSp>
      <p:sp>
        <p:nvSpPr>
          <p:cNvPr id="29" name="Google Shape;103;p2"/>
          <p:cNvSpPr txBox="1"/>
          <p:nvPr/>
        </p:nvSpPr>
        <p:spPr>
          <a:xfrm>
            <a:off x="0" y="293997"/>
            <a:ext cx="12192000" cy="72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16026"/>
              </a:lnSpc>
              <a:spcAft>
                <a:spcPts val="1200"/>
              </a:spcAft>
            </a:pP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Факультет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м</a:t>
            </a:r>
            <a:r>
              <a:rPr lang="ru-RU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едиакоммуникаций</a:t>
            </a:r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и аудиовизуальных искусств</a:t>
            </a:r>
            <a:endParaRPr lang="es-ES" sz="3200" b="1" dirty="0">
              <a:solidFill>
                <a:srgbClr val="0070C0"/>
              </a:solidFill>
              <a:latin typeface="Times New Roman" panose="02020603050405020304" pitchFamily="18" charset="0"/>
              <a:ea typeface="Open Sans"/>
              <a:cs typeface="Times New Roman" panose="02020603050405020304" pitchFamily="18" charset="0"/>
            </a:endParaRPr>
          </a:p>
        </p:txBody>
      </p:sp>
      <p:sp>
        <p:nvSpPr>
          <p:cNvPr id="30" name="Google Shape;103;p2"/>
          <p:cNvSpPr txBox="1"/>
          <p:nvPr/>
        </p:nvSpPr>
        <p:spPr>
          <a:xfrm>
            <a:off x="-1426577" y="1158305"/>
            <a:ext cx="12211456" cy="428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16026"/>
              </a:lnSpc>
            </a:pP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                                  Название дисциплины  «Иностранный язык»</a:t>
            </a:r>
            <a:endParaRPr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Google Shape;105;p2"/>
          <p:cNvSpPr txBox="1"/>
          <p:nvPr/>
        </p:nvSpPr>
        <p:spPr>
          <a:xfrm>
            <a:off x="564776" y="3911326"/>
            <a:ext cx="3936743" cy="1249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40000"/>
              </a:lnSpc>
            </a:pP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Направление подготовки/специальность:</a:t>
            </a:r>
            <a:b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</a:b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54.03.01 Дизайн</a:t>
            </a:r>
          </a:p>
          <a:p>
            <a:pPr algn="ctr">
              <a:lnSpc>
                <a:spcPct val="140000"/>
              </a:lnSpc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54.03.02 НХК (руководство студией декоративно-прикладного творчества)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9662626" y="3975459"/>
            <a:ext cx="2216257" cy="2150527"/>
            <a:chOff x="9947810" y="3855006"/>
            <a:chExt cx="1938439" cy="1777375"/>
          </a:xfrm>
        </p:grpSpPr>
        <p:sp>
          <p:nvSpPr>
            <p:cNvPr id="35" name="Google Shape;819;p20"/>
            <p:cNvSpPr/>
            <p:nvPr/>
          </p:nvSpPr>
          <p:spPr>
            <a:xfrm>
              <a:off x="9963789" y="3855006"/>
              <a:ext cx="1892969" cy="1777375"/>
            </a:xfrm>
            <a:custGeom>
              <a:avLst/>
              <a:gdLst/>
              <a:ahLst/>
              <a:cxnLst/>
              <a:rect l="l" t="t" r="r" b="b"/>
              <a:pathLst>
                <a:path w="2665449" h="2544070" extrusionOk="0">
                  <a:moveTo>
                    <a:pt x="1332725" y="2035"/>
                  </a:moveTo>
                  <a:cubicBezTo>
                    <a:pt x="1787805" y="0"/>
                    <a:pt x="2209190" y="241614"/>
                    <a:pt x="2437320" y="635390"/>
                  </a:cubicBezTo>
                  <a:cubicBezTo>
                    <a:pt x="2665450" y="1029165"/>
                    <a:pt x="2665450" y="1514905"/>
                    <a:pt x="2437320" y="1908680"/>
                  </a:cubicBezTo>
                  <a:cubicBezTo>
                    <a:pt x="2209190" y="2302456"/>
                    <a:pt x="1787805" y="2544070"/>
                    <a:pt x="1332725" y="2542035"/>
                  </a:cubicBezTo>
                  <a:cubicBezTo>
                    <a:pt x="877645" y="2544070"/>
                    <a:pt x="456260" y="2302456"/>
                    <a:pt x="228130" y="1908680"/>
                  </a:cubicBezTo>
                  <a:cubicBezTo>
                    <a:pt x="0" y="1514905"/>
                    <a:pt x="0" y="1029165"/>
                    <a:pt x="228130" y="635390"/>
                  </a:cubicBezTo>
                  <a:cubicBezTo>
                    <a:pt x="456260" y="241614"/>
                    <a:pt x="877645" y="0"/>
                    <a:pt x="1332725" y="2035"/>
                  </a:cubicBezTo>
                  <a:lnTo>
                    <a:pt x="1332725" y="179835"/>
                  </a:lnTo>
                  <a:cubicBezTo>
                    <a:pt x="941356" y="178085"/>
                    <a:pt x="578965" y="385873"/>
                    <a:pt x="382773" y="724520"/>
                  </a:cubicBezTo>
                  <a:cubicBezTo>
                    <a:pt x="186582" y="1063167"/>
                    <a:pt x="186582" y="1480903"/>
                    <a:pt x="382773" y="1819550"/>
                  </a:cubicBezTo>
                  <a:cubicBezTo>
                    <a:pt x="578965" y="2158197"/>
                    <a:pt x="941356" y="2365985"/>
                    <a:pt x="1332725" y="2364235"/>
                  </a:cubicBezTo>
                  <a:cubicBezTo>
                    <a:pt x="1724094" y="2365985"/>
                    <a:pt x="2086485" y="2158197"/>
                    <a:pt x="2282677" y="1819550"/>
                  </a:cubicBezTo>
                  <a:cubicBezTo>
                    <a:pt x="2478868" y="1480903"/>
                    <a:pt x="2478868" y="1063167"/>
                    <a:pt x="2282677" y="724520"/>
                  </a:cubicBezTo>
                  <a:cubicBezTo>
                    <a:pt x="2086485" y="385873"/>
                    <a:pt x="1724094" y="178085"/>
                    <a:pt x="1332725" y="179835"/>
                  </a:cubicBezTo>
                  <a:close/>
                </a:path>
              </a:pathLst>
            </a:custGeom>
            <a:solidFill>
              <a:srgbClr val="494F56"/>
            </a:solidFill>
            <a:ln>
              <a:noFill/>
            </a:ln>
          </p:spPr>
          <p:txBody>
            <a:bodyPr spcFirstLastPara="1" wrap="square" lIns="60950" tIns="60950" rIns="60950" bIns="60950" anchor="ctr" anchorCtr="0">
              <a:noAutofit/>
            </a:bodyPr>
            <a:lstStyle/>
            <a:p>
              <a:endParaRPr sz="1200"/>
            </a:p>
          </p:txBody>
        </p:sp>
        <p:sp>
          <p:nvSpPr>
            <p:cNvPr id="37" name="Google Shape;827;p20"/>
            <p:cNvSpPr txBox="1"/>
            <p:nvPr/>
          </p:nvSpPr>
          <p:spPr>
            <a:xfrm>
              <a:off x="9947810" y="4455943"/>
              <a:ext cx="1938439" cy="47212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algn="ctr">
                <a:lnSpc>
                  <a:spcPct val="140014"/>
                </a:lnSpc>
              </a:pPr>
              <a:r>
                <a:rPr lang="ru-RU" b="1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0</a:t>
              </a:r>
              <a:r>
                <a:rPr lang="ru-RU" sz="1866" b="1" dirty="0" smtClean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</a:p>
            <a:p>
              <a:pPr algn="ctr"/>
              <a:r>
                <a:rPr lang="ru-RU" sz="1100" b="1" dirty="0" smtClean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Неудовлетворительно</a:t>
              </a:r>
              <a:endParaRPr sz="800" b="1" dirty="0"/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2822331" y="2086957"/>
            <a:ext cx="4496417" cy="1162353"/>
            <a:chOff x="4351065" y="3306554"/>
            <a:chExt cx="2424786" cy="832001"/>
          </a:xfrm>
        </p:grpSpPr>
        <p:pic>
          <p:nvPicPr>
            <p:cNvPr id="38" name="Google Shape;958;p24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351065" y="3306554"/>
              <a:ext cx="730649" cy="83200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9" name="Google Shape;817;p20"/>
            <p:cNvSpPr txBox="1"/>
            <p:nvPr/>
          </p:nvSpPr>
          <p:spPr>
            <a:xfrm>
              <a:off x="5213080" y="3396550"/>
              <a:ext cx="1562771" cy="740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algn="ctr">
                <a:lnSpc>
                  <a:spcPct val="140013"/>
                </a:lnSpc>
              </a:pPr>
              <a:r>
                <a:rPr lang="ru-RU" sz="2400" b="1" dirty="0" smtClean="0">
                  <a:solidFill>
                    <a:schemeClr val="accent5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32 </a:t>
              </a:r>
            </a:p>
            <a:p>
              <a:pPr algn="ctr">
                <a:lnSpc>
                  <a:spcPct val="140013"/>
                </a:lnSpc>
              </a:pPr>
              <a:r>
                <a:rPr lang="ru-RU" sz="2400" b="1" dirty="0" smtClean="0">
                  <a:solidFill>
                    <a:schemeClr val="accent5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приняли участие</a:t>
              </a:r>
              <a:endParaRPr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2" name="Google Shape;820;p20"/>
          <p:cNvSpPr/>
          <p:nvPr/>
        </p:nvSpPr>
        <p:spPr>
          <a:xfrm>
            <a:off x="8230735" y="3977267"/>
            <a:ext cx="1102943" cy="1778019"/>
          </a:xfrm>
          <a:custGeom>
            <a:avLst/>
            <a:gdLst/>
            <a:ahLst/>
            <a:cxnLst/>
            <a:rect l="l" t="t" r="r" b="b"/>
            <a:pathLst>
              <a:path w="1358351" h="2103394" extrusionOk="0">
                <a:moveTo>
                  <a:pt x="100997" y="2540"/>
                </a:moveTo>
                <a:cubicBezTo>
                  <a:pt x="571517" y="38056"/>
                  <a:pt x="983557" y="331509"/>
                  <a:pt x="1170954" y="764559"/>
                </a:cubicBezTo>
                <a:cubicBezTo>
                  <a:pt x="1358352" y="1197609"/>
                  <a:pt x="1290209" y="1698856"/>
                  <a:pt x="994007" y="2066163"/>
                </a:cubicBezTo>
                <a:cubicBezTo>
                  <a:pt x="974121" y="2091049"/>
                  <a:pt x="942439" y="2103393"/>
                  <a:pt x="910958" y="2098521"/>
                </a:cubicBezTo>
                <a:cubicBezTo>
                  <a:pt x="879477" y="2093649"/>
                  <a:pt x="853009" y="2072304"/>
                  <a:pt x="841576" y="2042571"/>
                </a:cubicBezTo>
                <a:cubicBezTo>
                  <a:pt x="830144" y="2012837"/>
                  <a:pt x="835495" y="1979259"/>
                  <a:pt x="855603" y="1954551"/>
                </a:cubicBezTo>
                <a:cubicBezTo>
                  <a:pt x="1110337" y="1638667"/>
                  <a:pt x="1168939" y="1207595"/>
                  <a:pt x="1007778" y="835172"/>
                </a:cubicBezTo>
                <a:cubicBezTo>
                  <a:pt x="846616" y="462749"/>
                  <a:pt x="492262" y="210379"/>
                  <a:pt x="87615" y="179835"/>
                </a:cubicBezTo>
                <a:cubicBezTo>
                  <a:pt x="55839" y="177580"/>
                  <a:pt x="27698" y="158494"/>
                  <a:pt x="13849" y="129806"/>
                </a:cubicBezTo>
                <a:cubicBezTo>
                  <a:pt x="0" y="101118"/>
                  <a:pt x="2560" y="67213"/>
                  <a:pt x="20558" y="40929"/>
                </a:cubicBezTo>
                <a:cubicBezTo>
                  <a:pt x="38556" y="14645"/>
                  <a:pt x="69243" y="0"/>
                  <a:pt x="100997" y="2540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endParaRPr sz="1200"/>
          </a:p>
        </p:txBody>
      </p:sp>
    </p:spTree>
    <p:extLst>
      <p:ext uri="{BB962C8B-B14F-4D97-AF65-F5344CB8AC3E}">
        <p14:creationId xmlns:p14="http://schemas.microsoft.com/office/powerpoint/2010/main" val="262982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oogle Shape;904;p22"/>
          <p:cNvGrpSpPr/>
          <p:nvPr/>
        </p:nvGrpSpPr>
        <p:grpSpPr>
          <a:xfrm rot="2700000">
            <a:off x="-659885" y="4273710"/>
            <a:ext cx="4432366" cy="3643770"/>
            <a:chOff x="0" y="-57150"/>
            <a:chExt cx="812800" cy="869950"/>
          </a:xfrm>
        </p:grpSpPr>
        <p:sp>
          <p:nvSpPr>
            <p:cNvPr id="27" name="Google Shape;905;p2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7ED8FD"/>
            </a:solidFill>
            <a:ln>
              <a:noFill/>
            </a:ln>
          </p:spPr>
        </p:sp>
        <p:sp>
          <p:nvSpPr>
            <p:cNvPr id="28" name="Google Shape;906;p22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7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1" name="Rectángulo 31">
            <a:extLst>
              <a:ext uri="{FF2B5EF4-FFF2-40B4-BE49-F238E27FC236}">
                <a16:creationId xmlns:a16="http://schemas.microsoft.com/office/drawing/2014/main" id="{1BF6F00A-3750-CF46-A306-1A35370F05EF}"/>
              </a:ext>
            </a:extLst>
          </p:cNvPr>
          <p:cNvSpPr/>
          <p:nvPr/>
        </p:nvSpPr>
        <p:spPr>
          <a:xfrm>
            <a:off x="0" y="6349674"/>
            <a:ext cx="12192000" cy="519991"/>
          </a:xfrm>
          <a:prstGeom prst="rect">
            <a:avLst/>
          </a:prstGeom>
          <a:solidFill>
            <a:schemeClr val="tx2">
              <a:lumMod val="20000"/>
              <a:lumOff val="80000"/>
              <a:alpha val="9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Rectángulo 28">
            <a:extLst>
              <a:ext uri="{FF2B5EF4-FFF2-40B4-BE49-F238E27FC236}">
                <a16:creationId xmlns:a16="http://schemas.microsoft.com/office/drawing/2014/main" id="{3013351A-4B8D-E640-A930-13DD74D3327F}"/>
              </a:ext>
            </a:extLst>
          </p:cNvPr>
          <p:cNvSpPr/>
          <p:nvPr/>
        </p:nvSpPr>
        <p:spPr>
          <a:xfrm>
            <a:off x="-19456" y="-6166"/>
            <a:ext cx="756236" cy="6858000"/>
          </a:xfrm>
          <a:prstGeom prst="rect">
            <a:avLst/>
          </a:prstGeom>
          <a:solidFill>
            <a:srgbClr val="C6D3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6" name="Группа 5"/>
          <p:cNvGrpSpPr/>
          <p:nvPr/>
        </p:nvGrpSpPr>
        <p:grpSpPr>
          <a:xfrm>
            <a:off x="4678127" y="2364153"/>
            <a:ext cx="4583790" cy="4122014"/>
            <a:chOff x="5788217" y="2122140"/>
            <a:chExt cx="3428021" cy="3326461"/>
          </a:xfrm>
        </p:grpSpPr>
        <p:grpSp>
          <p:nvGrpSpPr>
            <p:cNvPr id="2" name="Group 30">
              <a:extLst>
                <a:ext uri="{FF2B5EF4-FFF2-40B4-BE49-F238E27FC236}">
                  <a16:creationId xmlns:a16="http://schemas.microsoft.com/office/drawing/2014/main" id="{C956D667-BC39-5041-9257-454E37B9FC3C}"/>
                </a:ext>
              </a:extLst>
            </p:cNvPr>
            <p:cNvGrpSpPr/>
            <p:nvPr/>
          </p:nvGrpSpPr>
          <p:grpSpPr>
            <a:xfrm>
              <a:off x="5788217" y="2122140"/>
              <a:ext cx="3428021" cy="3326461"/>
              <a:chOff x="1747520" y="2633298"/>
              <a:chExt cx="8402272" cy="8472487"/>
            </a:xfrm>
          </p:grpSpPr>
          <p:graphicFrame>
            <p:nvGraphicFramePr>
              <p:cNvPr id="3" name="Chart 31">
                <a:extLst>
                  <a:ext uri="{FF2B5EF4-FFF2-40B4-BE49-F238E27FC236}">
                    <a16:creationId xmlns:a16="http://schemas.microsoft.com/office/drawing/2014/main" id="{A3739556-1A64-F149-9F3B-2538138C9AC8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4197267065"/>
                  </p:ext>
                </p:extLst>
              </p:nvPr>
            </p:nvGraphicFramePr>
            <p:xfrm>
              <a:off x="1747520" y="2633298"/>
              <a:ext cx="8402272" cy="8472487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  <p:sp>
            <p:nvSpPr>
              <p:cNvPr id="4" name="Oval 32">
                <a:extLst>
                  <a:ext uri="{FF2B5EF4-FFF2-40B4-BE49-F238E27FC236}">
                    <a16:creationId xmlns:a16="http://schemas.microsoft.com/office/drawing/2014/main" id="{296EB568-C780-0C4D-BC21-9B02DCF6296B}"/>
                  </a:ext>
                </a:extLst>
              </p:cNvPr>
              <p:cNvSpPr/>
              <p:nvPr/>
            </p:nvSpPr>
            <p:spPr>
              <a:xfrm>
                <a:off x="2742402" y="3806359"/>
                <a:ext cx="6434920" cy="6434921"/>
              </a:xfrm>
              <a:prstGeom prst="ellipse">
                <a:avLst/>
              </a:prstGeom>
              <a:solidFill>
                <a:schemeClr val="bg2">
                  <a:alpha val="2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41755"/>
                <a:endParaRPr lang="en-US" sz="2400">
                  <a:solidFill>
                    <a:schemeClr val="tx2"/>
                  </a:solidFill>
                  <a:latin typeface="Montserrat" pitchFamily="2" charset="77"/>
                  <a:cs typeface="Arial" panose="020B0604020202020204" pitchFamily="34" charset="0"/>
                </a:endParaRPr>
              </a:p>
            </p:txBody>
          </p:sp>
          <p:sp>
            <p:nvSpPr>
              <p:cNvPr id="5" name="Oval 33">
                <a:extLst>
                  <a:ext uri="{FF2B5EF4-FFF2-40B4-BE49-F238E27FC236}">
                    <a16:creationId xmlns:a16="http://schemas.microsoft.com/office/drawing/2014/main" id="{198B6059-66E2-6740-A92C-2E9D729762A4}"/>
                  </a:ext>
                </a:extLst>
              </p:cNvPr>
              <p:cNvSpPr/>
              <p:nvPr/>
            </p:nvSpPr>
            <p:spPr>
              <a:xfrm>
                <a:off x="3330897" y="4080625"/>
                <a:ext cx="5490698" cy="6051972"/>
              </a:xfrm>
              <a:prstGeom prst="ellipse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41755"/>
                <a:endParaRPr lang="en-US" sz="2400">
                  <a:solidFill>
                    <a:schemeClr val="tx2"/>
                  </a:solidFill>
                  <a:latin typeface="Montserrat" pitchFamily="2" charset="77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7" name="TextBox 35">
              <a:extLst>
                <a:ext uri="{FF2B5EF4-FFF2-40B4-BE49-F238E27FC236}">
                  <a16:creationId xmlns:a16="http://schemas.microsoft.com/office/drawing/2014/main" id="{61300F11-50A9-4B4E-8C9B-3D78CCCFD22F}"/>
                </a:ext>
              </a:extLst>
            </p:cNvPr>
            <p:cNvSpPr txBox="1"/>
            <p:nvPr/>
          </p:nvSpPr>
          <p:spPr>
            <a:xfrm>
              <a:off x="6861937" y="3257396"/>
              <a:ext cx="1417890" cy="1366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41755"/>
              <a:r>
                <a:rPr lang="ru-RU" sz="4800" dirty="0" smtClean="0">
                  <a:solidFill>
                    <a:schemeClr val="tx2"/>
                  </a:solidFill>
                  <a:latin typeface="Montserrat" pitchFamily="2" charset="77"/>
                  <a:ea typeface="Roboto Light" panose="02000000000000000000" pitchFamily="2" charset="0"/>
                  <a:cs typeface="Arial" panose="020B0604020202020204" pitchFamily="34" charset="0"/>
                </a:rPr>
                <a:t>133</a:t>
              </a:r>
              <a:r>
                <a:rPr lang="ru-RU" sz="2800" dirty="0" smtClean="0">
                  <a:solidFill>
                    <a:schemeClr val="tx2"/>
                  </a:solidFill>
                  <a:latin typeface="Montserrat" pitchFamily="2" charset="77"/>
                  <a:ea typeface="Roboto Light" panose="02000000000000000000" pitchFamily="2" charset="0"/>
                  <a:cs typeface="Arial" panose="020B0604020202020204" pitchFamily="34" charset="0"/>
                </a:rPr>
                <a:t> </a:t>
              </a:r>
            </a:p>
            <a:p>
              <a:pPr algn="ctr" defTabSz="941755"/>
              <a:r>
                <a:rPr lang="ru-RU" sz="2800" dirty="0" smtClean="0">
                  <a:solidFill>
                    <a:schemeClr val="tx2"/>
                  </a:solidFill>
                  <a:latin typeface="Montserrat" pitchFamily="2" charset="77"/>
                  <a:ea typeface="Roboto Light" panose="02000000000000000000" pitchFamily="2" charset="0"/>
                  <a:cs typeface="Arial" panose="020B0604020202020204" pitchFamily="34" charset="0"/>
                </a:rPr>
                <a:t>приняли </a:t>
              </a:r>
            </a:p>
            <a:p>
              <a:pPr algn="ctr" defTabSz="941755"/>
              <a:r>
                <a:rPr lang="ru-RU" sz="2800" dirty="0" smtClean="0">
                  <a:solidFill>
                    <a:schemeClr val="tx2"/>
                  </a:solidFill>
                  <a:latin typeface="Montserrat" pitchFamily="2" charset="77"/>
                  <a:ea typeface="Roboto Light" panose="02000000000000000000" pitchFamily="2" charset="0"/>
                  <a:cs typeface="Arial" panose="020B0604020202020204" pitchFamily="34" charset="0"/>
                </a:rPr>
                <a:t>участие</a:t>
              </a:r>
              <a:endParaRPr lang="en-US" sz="2800" dirty="0">
                <a:solidFill>
                  <a:schemeClr val="tx2"/>
                </a:solidFill>
                <a:latin typeface="Montserrat" pitchFamily="2" charset="77"/>
                <a:ea typeface="Roboto Light" panose="02000000000000000000" pitchFamily="2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3" name="Grupo 12">
            <a:extLst>
              <a:ext uri="{FF2B5EF4-FFF2-40B4-BE49-F238E27FC236}">
                <a16:creationId xmlns:a16="http://schemas.microsoft.com/office/drawing/2014/main" id="{14C4EA14-4096-364B-8CD7-8F14A1C601A0}"/>
              </a:ext>
            </a:extLst>
          </p:cNvPr>
          <p:cNvGrpSpPr/>
          <p:nvPr/>
        </p:nvGrpSpPr>
        <p:grpSpPr>
          <a:xfrm>
            <a:off x="9059581" y="3867268"/>
            <a:ext cx="3119673" cy="1871473"/>
            <a:chOff x="10289022" y="1707503"/>
            <a:chExt cx="3119673" cy="1683508"/>
          </a:xfrm>
        </p:grpSpPr>
        <p:grpSp>
          <p:nvGrpSpPr>
            <p:cNvPr id="14" name="Grupo 13">
              <a:extLst>
                <a:ext uri="{FF2B5EF4-FFF2-40B4-BE49-F238E27FC236}">
                  <a16:creationId xmlns:a16="http://schemas.microsoft.com/office/drawing/2014/main" id="{D517B8AB-FD9F-F743-833F-F2FFCF47F3ED}"/>
                </a:ext>
              </a:extLst>
            </p:cNvPr>
            <p:cNvGrpSpPr/>
            <p:nvPr/>
          </p:nvGrpSpPr>
          <p:grpSpPr>
            <a:xfrm>
              <a:off x="10289022" y="1707503"/>
              <a:ext cx="1725510" cy="400110"/>
              <a:chOff x="10693828" y="1978809"/>
              <a:chExt cx="1725510" cy="400110"/>
            </a:xfrm>
          </p:grpSpPr>
          <p:sp>
            <p:nvSpPr>
              <p:cNvPr id="24" name="Rounded Rectangle 43">
                <a:extLst>
                  <a:ext uri="{FF2B5EF4-FFF2-40B4-BE49-F238E27FC236}">
                    <a16:creationId xmlns:a16="http://schemas.microsoft.com/office/drawing/2014/main" id="{D5234322-A880-E147-964C-03352C99E4B3}"/>
                  </a:ext>
                </a:extLst>
              </p:cNvPr>
              <p:cNvSpPr/>
              <p:nvPr/>
            </p:nvSpPr>
            <p:spPr>
              <a:xfrm>
                <a:off x="10693828" y="2052599"/>
                <a:ext cx="114138" cy="114138"/>
              </a:xfrm>
              <a:prstGeom prst="round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41755"/>
                <a:endParaRPr lang="en-US" sz="2400">
                  <a:solidFill>
                    <a:schemeClr val="tx2"/>
                  </a:solidFill>
                  <a:latin typeface="Montserrat" pitchFamily="2" charset="77"/>
                  <a:cs typeface="Arial" panose="020B0604020202020204" pitchFamily="34" charset="0"/>
                </a:endParaRPr>
              </a:p>
            </p:txBody>
          </p:sp>
          <p:sp>
            <p:nvSpPr>
              <p:cNvPr id="25" name="TextBox 45">
                <a:extLst>
                  <a:ext uri="{FF2B5EF4-FFF2-40B4-BE49-F238E27FC236}">
                    <a16:creationId xmlns:a16="http://schemas.microsoft.com/office/drawing/2014/main" id="{D9F0E87A-74C9-574A-A6F4-AFB8E5621CD1}"/>
                  </a:ext>
                </a:extLst>
              </p:cNvPr>
              <p:cNvSpPr txBox="1"/>
              <p:nvPr/>
            </p:nvSpPr>
            <p:spPr>
              <a:xfrm>
                <a:off x="10896164" y="1978809"/>
                <a:ext cx="152317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41755"/>
                <a:r>
                  <a:rPr lang="ru-RU" sz="2000" b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ea typeface="Roboto Light" panose="02000000000000000000" pitchFamily="2" charset="0"/>
                    <a:cs typeface="Times New Roman" panose="02020603050405020304" pitchFamily="18" charset="0"/>
                  </a:rPr>
                  <a:t>23</a:t>
                </a:r>
                <a:r>
                  <a:rPr lang="ru-RU" sz="1600" b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ea typeface="Roboto Light" panose="02000000000000000000" pitchFamily="2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b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ea typeface="Roboto Light" panose="02000000000000000000" pitchFamily="2" charset="0"/>
                    <a:cs typeface="Times New Roman" panose="02020603050405020304" pitchFamily="18" charset="0"/>
                  </a:rPr>
                  <a:t>Отлично</a:t>
                </a:r>
                <a:endParaRPr lang="en-US" sz="1600" b="1" dirty="0">
                  <a:solidFill>
                    <a:schemeClr val="tx2"/>
                  </a:solidFill>
                  <a:latin typeface="Times New Roman" panose="02020603050405020304" pitchFamily="18" charset="0"/>
                  <a:ea typeface="Roboto Light" panose="02000000000000000000" pitchFamily="2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5" name="Grupo 14">
              <a:extLst>
                <a:ext uri="{FF2B5EF4-FFF2-40B4-BE49-F238E27FC236}">
                  <a16:creationId xmlns:a16="http://schemas.microsoft.com/office/drawing/2014/main" id="{58B5BB8D-00D9-1141-BB66-B5E468E886C7}"/>
                </a:ext>
              </a:extLst>
            </p:cNvPr>
            <p:cNvGrpSpPr/>
            <p:nvPr/>
          </p:nvGrpSpPr>
          <p:grpSpPr>
            <a:xfrm>
              <a:off x="10289022" y="2142901"/>
              <a:ext cx="1661004" cy="400110"/>
              <a:chOff x="10289022" y="2142901"/>
              <a:chExt cx="1661004" cy="400110"/>
            </a:xfrm>
          </p:grpSpPr>
          <p:sp>
            <p:nvSpPr>
              <p:cNvPr id="22" name="Rounded Rectangle 44">
                <a:extLst>
                  <a:ext uri="{FF2B5EF4-FFF2-40B4-BE49-F238E27FC236}">
                    <a16:creationId xmlns:a16="http://schemas.microsoft.com/office/drawing/2014/main" id="{4E6B73C4-A477-3948-9782-64571C048093}"/>
                  </a:ext>
                </a:extLst>
              </p:cNvPr>
              <p:cNvSpPr/>
              <p:nvPr/>
            </p:nvSpPr>
            <p:spPr>
              <a:xfrm>
                <a:off x="10289022" y="2209362"/>
                <a:ext cx="114138" cy="114138"/>
              </a:xfrm>
              <a:prstGeom prst="round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41755"/>
                <a:endParaRPr lang="en-US" sz="2400">
                  <a:solidFill>
                    <a:schemeClr val="tx2"/>
                  </a:solidFill>
                  <a:latin typeface="Montserrat" pitchFamily="2" charset="77"/>
                  <a:cs typeface="Arial" panose="020B0604020202020204" pitchFamily="34" charset="0"/>
                </a:endParaRPr>
              </a:p>
            </p:txBody>
          </p:sp>
          <p:sp>
            <p:nvSpPr>
              <p:cNvPr id="23" name="TextBox 46">
                <a:extLst>
                  <a:ext uri="{FF2B5EF4-FFF2-40B4-BE49-F238E27FC236}">
                    <a16:creationId xmlns:a16="http://schemas.microsoft.com/office/drawing/2014/main" id="{B7D6DE85-DF0F-F14C-AE9B-CA907AB9277C}"/>
                  </a:ext>
                </a:extLst>
              </p:cNvPr>
              <p:cNvSpPr txBox="1"/>
              <p:nvPr/>
            </p:nvSpPr>
            <p:spPr>
              <a:xfrm>
                <a:off x="10522904" y="2142901"/>
                <a:ext cx="142712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41755"/>
                <a:r>
                  <a:rPr lang="ru-RU" sz="2000" b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ea typeface="Roboto Light" panose="02000000000000000000" pitchFamily="2" charset="0"/>
                    <a:cs typeface="Times New Roman" panose="02020603050405020304" pitchFamily="18" charset="0"/>
                  </a:rPr>
                  <a:t>58 </a:t>
                </a:r>
                <a:r>
                  <a:rPr lang="ru-RU" sz="2000" b="1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Roboto Light" panose="02000000000000000000" pitchFamily="2" charset="0"/>
                    <a:cs typeface="Times New Roman" panose="02020603050405020304" pitchFamily="18" charset="0"/>
                  </a:rPr>
                  <a:t>Хорошо</a:t>
                </a:r>
                <a:endParaRPr lang="en-US" sz="2000" b="1" dirty="0">
                  <a:solidFill>
                    <a:schemeClr val="tx2"/>
                  </a:solidFill>
                  <a:latin typeface="Times New Roman" panose="02020603050405020304" pitchFamily="18" charset="0"/>
                  <a:ea typeface="Roboto Light" panose="02000000000000000000" pitchFamily="2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6" name="Grupo 15">
              <a:extLst>
                <a:ext uri="{FF2B5EF4-FFF2-40B4-BE49-F238E27FC236}">
                  <a16:creationId xmlns:a16="http://schemas.microsoft.com/office/drawing/2014/main" id="{9E33FA1C-9204-6547-B927-F7BFEEBB0E92}"/>
                </a:ext>
              </a:extLst>
            </p:cNvPr>
            <p:cNvGrpSpPr/>
            <p:nvPr/>
          </p:nvGrpSpPr>
          <p:grpSpPr>
            <a:xfrm>
              <a:off x="10289022" y="2566901"/>
              <a:ext cx="2992523" cy="400110"/>
              <a:chOff x="10289022" y="2566901"/>
              <a:chExt cx="2992523" cy="400110"/>
            </a:xfrm>
          </p:grpSpPr>
          <p:sp>
            <p:nvSpPr>
              <p:cNvPr id="20" name="Rounded Rectangle 47">
                <a:extLst>
                  <a:ext uri="{FF2B5EF4-FFF2-40B4-BE49-F238E27FC236}">
                    <a16:creationId xmlns:a16="http://schemas.microsoft.com/office/drawing/2014/main" id="{11F371C4-14DF-0E43-89B8-A11E88E3F140}"/>
                  </a:ext>
                </a:extLst>
              </p:cNvPr>
              <p:cNvSpPr/>
              <p:nvPr/>
            </p:nvSpPr>
            <p:spPr>
              <a:xfrm>
                <a:off x="10289022" y="2649028"/>
                <a:ext cx="114138" cy="114138"/>
              </a:xfrm>
              <a:prstGeom prst="roundRect">
                <a:avLst/>
              </a:prstGeom>
              <a:solidFill>
                <a:srgbClr val="EB48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41755"/>
                <a:endParaRPr lang="en-US" sz="2400">
                  <a:solidFill>
                    <a:schemeClr val="tx2"/>
                  </a:solidFill>
                  <a:latin typeface="Montserrat" pitchFamily="2" charset="77"/>
                  <a:cs typeface="Arial" panose="020B0604020202020204" pitchFamily="34" charset="0"/>
                </a:endParaRPr>
              </a:p>
            </p:txBody>
          </p:sp>
          <p:sp>
            <p:nvSpPr>
              <p:cNvPr id="21" name="TextBox 49">
                <a:extLst>
                  <a:ext uri="{FF2B5EF4-FFF2-40B4-BE49-F238E27FC236}">
                    <a16:creationId xmlns:a16="http://schemas.microsoft.com/office/drawing/2014/main" id="{A264B25F-17E7-5841-A47C-347182D11A8B}"/>
                  </a:ext>
                </a:extLst>
              </p:cNvPr>
              <p:cNvSpPr txBox="1"/>
              <p:nvPr/>
            </p:nvSpPr>
            <p:spPr>
              <a:xfrm>
                <a:off x="10491358" y="2566901"/>
                <a:ext cx="279018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41755"/>
                <a:r>
                  <a:rPr lang="ru-RU" sz="2000" b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ea typeface="Roboto Light" panose="02000000000000000000" pitchFamily="2" charset="0"/>
                    <a:cs typeface="Times New Roman" panose="02020603050405020304" pitchFamily="18" charset="0"/>
                  </a:rPr>
                  <a:t>44 Удовлетворительно</a:t>
                </a:r>
                <a:endParaRPr lang="en-US" sz="2000" b="1" dirty="0">
                  <a:solidFill>
                    <a:schemeClr val="tx2"/>
                  </a:solidFill>
                  <a:latin typeface="Times New Roman" panose="02020603050405020304" pitchFamily="18" charset="0"/>
                  <a:ea typeface="Roboto Light" panose="02000000000000000000" pitchFamily="2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7" name="Grupo 16">
              <a:extLst>
                <a:ext uri="{FF2B5EF4-FFF2-40B4-BE49-F238E27FC236}">
                  <a16:creationId xmlns:a16="http://schemas.microsoft.com/office/drawing/2014/main" id="{85206057-017F-8D48-9137-F4351EE2ACFB}"/>
                </a:ext>
              </a:extLst>
            </p:cNvPr>
            <p:cNvGrpSpPr/>
            <p:nvPr/>
          </p:nvGrpSpPr>
          <p:grpSpPr>
            <a:xfrm>
              <a:off x="10289022" y="2990901"/>
              <a:ext cx="3119673" cy="400110"/>
              <a:chOff x="10289022" y="2990901"/>
              <a:chExt cx="3119673" cy="400110"/>
            </a:xfrm>
          </p:grpSpPr>
          <p:sp>
            <p:nvSpPr>
              <p:cNvPr id="18" name="Rounded Rectangle 48">
                <a:extLst>
                  <a:ext uri="{FF2B5EF4-FFF2-40B4-BE49-F238E27FC236}">
                    <a16:creationId xmlns:a16="http://schemas.microsoft.com/office/drawing/2014/main" id="{0A0ED3FF-4F67-4C4B-91A7-7C9BAF65D34C}"/>
                  </a:ext>
                </a:extLst>
              </p:cNvPr>
              <p:cNvSpPr/>
              <p:nvPr/>
            </p:nvSpPr>
            <p:spPr>
              <a:xfrm>
                <a:off x="10289022" y="3064637"/>
                <a:ext cx="114138" cy="114138"/>
              </a:xfrm>
              <a:prstGeom prst="roundRect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41755"/>
                <a:endParaRPr lang="en-US" sz="2400">
                  <a:solidFill>
                    <a:schemeClr val="tx2"/>
                  </a:solidFill>
                  <a:latin typeface="Montserrat" pitchFamily="2" charset="77"/>
                  <a:cs typeface="Arial" panose="020B0604020202020204" pitchFamily="34" charset="0"/>
                </a:endParaRPr>
              </a:p>
            </p:txBody>
          </p:sp>
          <p:sp>
            <p:nvSpPr>
              <p:cNvPr id="19" name="TextBox 50">
                <a:extLst>
                  <a:ext uri="{FF2B5EF4-FFF2-40B4-BE49-F238E27FC236}">
                    <a16:creationId xmlns:a16="http://schemas.microsoft.com/office/drawing/2014/main" id="{DD44BD21-10AA-104D-9156-23C910CE37A7}"/>
                  </a:ext>
                </a:extLst>
              </p:cNvPr>
              <p:cNvSpPr txBox="1"/>
              <p:nvPr/>
            </p:nvSpPr>
            <p:spPr>
              <a:xfrm>
                <a:off x="10491358" y="2990901"/>
                <a:ext cx="291733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41755"/>
                <a:r>
                  <a:rPr lang="ru-RU" sz="2000" b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ea typeface="Roboto Light" panose="02000000000000000000" pitchFamily="2" charset="0"/>
                    <a:cs typeface="Times New Roman" panose="02020603050405020304" pitchFamily="18" charset="0"/>
                  </a:rPr>
                  <a:t>8 Неудовлетворительно</a:t>
                </a:r>
                <a:endParaRPr lang="en-US" sz="2000" b="1" dirty="0">
                  <a:solidFill>
                    <a:schemeClr val="tx2"/>
                  </a:solidFill>
                  <a:latin typeface="Times New Roman" panose="02020603050405020304" pitchFamily="18" charset="0"/>
                  <a:ea typeface="Roboto Light" panose="02000000000000000000" pitchFamily="2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30" name="Google Shape;103;p2"/>
          <p:cNvSpPr txBox="1"/>
          <p:nvPr/>
        </p:nvSpPr>
        <p:spPr>
          <a:xfrm>
            <a:off x="0" y="315221"/>
            <a:ext cx="12192000" cy="72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16026"/>
              </a:lnSpc>
              <a:spcAft>
                <a:spcPts val="1200"/>
              </a:spcAft>
            </a:pP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Факультет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м</a:t>
            </a:r>
            <a:r>
              <a:rPr lang="ru-RU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едиакоммуникаций</a:t>
            </a:r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и аудиовизуальных искусств</a:t>
            </a:r>
            <a:endParaRPr lang="es-ES" sz="3200" b="1" dirty="0">
              <a:solidFill>
                <a:srgbClr val="0070C0"/>
              </a:solidFill>
              <a:latin typeface="Times New Roman" panose="02020603050405020304" pitchFamily="18" charset="0"/>
              <a:ea typeface="Open Sans"/>
              <a:cs typeface="Times New Roman" panose="02020603050405020304" pitchFamily="18" charset="0"/>
            </a:endParaRPr>
          </a:p>
        </p:txBody>
      </p:sp>
      <p:sp>
        <p:nvSpPr>
          <p:cNvPr id="37" name="Google Shape;105;p2"/>
          <p:cNvSpPr txBox="1"/>
          <p:nvPr/>
        </p:nvSpPr>
        <p:spPr>
          <a:xfrm>
            <a:off x="457200" y="2981063"/>
            <a:ext cx="4587281" cy="2757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40000"/>
              </a:lnSpc>
            </a:pP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Направление подготовки/специальность:</a:t>
            </a:r>
            <a:b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</a:b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42.03.01 Реклама и связи с общественностью</a:t>
            </a:r>
          </a:p>
          <a:p>
            <a:pPr algn="ctr">
              <a:lnSpc>
                <a:spcPct val="140000"/>
              </a:lnSpc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42.03.02 Журналистика</a:t>
            </a:r>
          </a:p>
          <a:p>
            <a:pPr algn="ctr">
              <a:lnSpc>
                <a:spcPct val="140000"/>
              </a:lnSpc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50.03.01 Искусство и гуманитарные науки</a:t>
            </a:r>
          </a:p>
          <a:p>
            <a:pPr algn="ctr">
              <a:lnSpc>
                <a:spcPct val="140000"/>
              </a:lnSpc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51.03.02 Народная художественная культура</a:t>
            </a:r>
          </a:p>
          <a:p>
            <a:pPr algn="ctr">
              <a:lnSpc>
                <a:spcPct val="140000"/>
              </a:lnSpc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52.03.06 Драматургия</a:t>
            </a:r>
          </a:p>
          <a:p>
            <a:pPr algn="ctr">
              <a:lnSpc>
                <a:spcPct val="140000"/>
              </a:lnSpc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52.05.04 Литературное творчество</a:t>
            </a:r>
          </a:p>
          <a:p>
            <a:pPr algn="ctr">
              <a:lnSpc>
                <a:spcPct val="140000"/>
              </a:lnSpc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55.05.01 Режиссура кино и телевидения</a:t>
            </a:r>
          </a:p>
          <a:p>
            <a:pPr algn="ctr">
              <a:lnSpc>
                <a:spcPct val="140000"/>
              </a:lnSpc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55.05.04 </a:t>
            </a:r>
            <a:r>
              <a:rPr lang="ru-RU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Продюсерство</a:t>
            </a:r>
            <a:endParaRPr lang="ru-RU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38" name="Google Shape;103;p2"/>
          <p:cNvSpPr txBox="1"/>
          <p:nvPr/>
        </p:nvSpPr>
        <p:spPr>
          <a:xfrm>
            <a:off x="358662" y="936086"/>
            <a:ext cx="12192000" cy="1285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16026"/>
              </a:lnSpc>
            </a:pP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Название дисциплины</a:t>
            </a:r>
            <a:b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</a:b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«Русский язык и культура речи»</a:t>
            </a:r>
          </a:p>
          <a:p>
            <a:pPr algn="ctr">
              <a:lnSpc>
                <a:spcPct val="116026"/>
              </a:lnSpc>
            </a:pP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Open Sans"/>
              </a:rPr>
              <a:t>«Современный русский язык и литературный язык»</a:t>
            </a:r>
            <a:endParaRPr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16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Shape 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" name="Google Shape;751;p19"/>
          <p:cNvGraphicFramePr/>
          <p:nvPr>
            <p:extLst>
              <p:ext uri="{D42A27DB-BD31-4B8C-83A1-F6EECF244321}">
                <p14:modId xmlns:p14="http://schemas.microsoft.com/office/powerpoint/2010/main" val="3963284909"/>
              </p:ext>
            </p:extLst>
          </p:nvPr>
        </p:nvGraphicFramePr>
        <p:xfrm>
          <a:off x="819644" y="4891166"/>
          <a:ext cx="11372355" cy="1947266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7191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3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563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644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7018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dirty="0"/>
                    </a:p>
                  </a:txBody>
                  <a:tcPr marL="60950" marR="60950" marT="60950" marB="60950">
                    <a:lnL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b="1" dirty="0" smtClean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Отлично</a:t>
                      </a:r>
                      <a:endParaRPr sz="700" b="1" dirty="0"/>
                    </a:p>
                  </a:txBody>
                  <a:tcPr marL="60967" marR="60967" marT="30483" marB="30483">
                    <a:lnL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6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b="1" dirty="0" smtClean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Хорошо</a:t>
                      </a:r>
                      <a:endParaRPr sz="700" b="1" dirty="0"/>
                    </a:p>
                  </a:txBody>
                  <a:tcPr marL="60967" marR="60967" marT="30483" marB="30483">
                    <a:lnL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C28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b="0" dirty="0" smtClean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Удовлетворительно</a:t>
                      </a:r>
                      <a:endParaRPr sz="700" b="0" dirty="0"/>
                    </a:p>
                  </a:txBody>
                  <a:tcPr marL="60967" marR="60967" marT="30483" marB="30483">
                    <a:lnL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88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b="0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  <a:sym typeface="Arial"/>
                        </a:rPr>
                        <a:t>Не</a:t>
                      </a:r>
                      <a:r>
                        <a:rPr lang="ru-RU" sz="1800" b="0" baseline="0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  <a:sym typeface="Arial"/>
                        </a:rPr>
                        <a:t>удовлетворительно</a:t>
                      </a:r>
                      <a:endParaRPr sz="700" b="0" dirty="0"/>
                    </a:p>
                  </a:txBody>
                  <a:tcPr marL="60967" marR="60967" marT="30483" marB="30483">
                    <a:lnL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A4D7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7083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800" b="1" dirty="0" smtClean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b="1" dirty="0" smtClean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41 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b="1" dirty="0" smtClean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приняли участие</a:t>
                      </a:r>
                      <a:endParaRPr lang="en-US" sz="1800" b="1" dirty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0967" marR="60967" marT="30483" marB="30483">
                    <a:lnL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94F5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800" b="1" dirty="0" smtClean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b="1" dirty="0" smtClean="0"/>
                        <a:t>36</a:t>
                      </a:r>
                      <a:endParaRPr sz="1800" b="1" dirty="0"/>
                    </a:p>
                  </a:txBody>
                  <a:tcPr marL="60950" marR="60950" marT="60950" marB="60950">
                    <a:lnL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DECE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800" b="1" dirty="0" smtClean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b="1" dirty="0" smtClean="0"/>
                        <a:t>5</a:t>
                      </a:r>
                      <a:endParaRPr sz="1800" b="1" dirty="0"/>
                    </a:p>
                  </a:txBody>
                  <a:tcPr marL="60950" marR="60950" marT="60950" marB="60950">
                    <a:lnL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DECE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800" b="1" dirty="0" smtClean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b="1" dirty="0" smtClean="0"/>
                        <a:t>0</a:t>
                      </a:r>
                      <a:endParaRPr sz="1800" b="1" dirty="0"/>
                    </a:p>
                  </a:txBody>
                  <a:tcPr marL="60950" marR="60950" marT="60950" marB="60950">
                    <a:lnL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DECE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800" b="1" dirty="0" smtClean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b="1" dirty="0" smtClean="0"/>
                        <a:t>0</a:t>
                      </a:r>
                      <a:endParaRPr sz="1800" b="1" dirty="0"/>
                    </a:p>
                  </a:txBody>
                  <a:tcPr marL="60950" marR="60950" marT="60950" marB="60950">
                    <a:lnL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DEC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51" name="Google Shape;751;p19"/>
          <p:cNvGraphicFramePr/>
          <p:nvPr>
            <p:extLst>
              <p:ext uri="{D42A27DB-BD31-4B8C-83A1-F6EECF244321}">
                <p14:modId xmlns:p14="http://schemas.microsoft.com/office/powerpoint/2010/main" val="1423906462"/>
              </p:ext>
            </p:extLst>
          </p:nvPr>
        </p:nvGraphicFramePr>
        <p:xfrm>
          <a:off x="819645" y="1932516"/>
          <a:ext cx="11372355" cy="1947266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7191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4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6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99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820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7018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/>
                    </a:p>
                  </a:txBody>
                  <a:tcPr marL="60950" marR="60950" marT="60950" marB="60950">
                    <a:lnL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b="1" dirty="0" smtClean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Отлично</a:t>
                      </a:r>
                      <a:endParaRPr sz="700" b="1" dirty="0"/>
                    </a:p>
                  </a:txBody>
                  <a:tcPr marL="60967" marR="60967" marT="30483" marB="30483">
                    <a:lnL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6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b="1" dirty="0" smtClean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Хорошо</a:t>
                      </a:r>
                      <a:endParaRPr sz="700" b="1" dirty="0"/>
                    </a:p>
                  </a:txBody>
                  <a:tcPr marL="60967" marR="60967" marT="30483" marB="30483">
                    <a:lnL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C28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dirty="0" smtClean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Удовлетворительно</a:t>
                      </a:r>
                      <a:endParaRPr sz="700" dirty="0"/>
                    </a:p>
                  </a:txBody>
                  <a:tcPr marL="60967" marR="60967" marT="30483" marB="30483">
                    <a:lnL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88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  <a:sym typeface="Arial"/>
                        </a:rPr>
                        <a:t>Не</a:t>
                      </a:r>
                      <a:r>
                        <a:rPr lang="ru-RU" sz="1800" baseline="0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  <a:sym typeface="Arial"/>
                        </a:rPr>
                        <a:t>удовлетворительно</a:t>
                      </a:r>
                      <a:endParaRPr sz="700" dirty="0"/>
                    </a:p>
                  </a:txBody>
                  <a:tcPr marL="60967" marR="60967" marT="30483" marB="30483">
                    <a:lnL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A4D7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7083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800" dirty="0" smtClean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b="1" dirty="0" smtClean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71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b="1" dirty="0" smtClean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приняли участие</a:t>
                      </a:r>
                      <a:endParaRPr lang="en-US" sz="1800" b="1" dirty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0967" marR="60967" marT="30483" marB="30483">
                    <a:lnL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94F5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2000" b="1" dirty="0" smtClean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b="1" dirty="0" smtClean="0"/>
                        <a:t>11</a:t>
                      </a:r>
                      <a:endParaRPr sz="2000" b="1" dirty="0"/>
                    </a:p>
                  </a:txBody>
                  <a:tcPr marL="60950" marR="60950" marT="60950" marB="60950">
                    <a:lnL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DECE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2000" b="1" dirty="0" smtClean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b="1" dirty="0" smtClean="0"/>
                        <a:t>51</a:t>
                      </a:r>
                      <a:endParaRPr sz="2000" b="1" dirty="0"/>
                    </a:p>
                  </a:txBody>
                  <a:tcPr marL="60950" marR="60950" marT="60950" marB="60950">
                    <a:lnL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DECE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2000" b="1" dirty="0" smtClean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b="1" dirty="0" smtClean="0"/>
                        <a:t>9</a:t>
                      </a:r>
                      <a:endParaRPr sz="2000" b="1" dirty="0"/>
                    </a:p>
                  </a:txBody>
                  <a:tcPr marL="60950" marR="60950" marT="60950" marB="60950">
                    <a:lnL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DECE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2000" b="1" dirty="0" smtClean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b="1" dirty="0" smtClean="0"/>
                        <a:t>0</a:t>
                      </a:r>
                      <a:endParaRPr sz="2000" b="1" dirty="0"/>
                    </a:p>
                  </a:txBody>
                  <a:tcPr marL="60950" marR="60950" marT="60950" marB="60950">
                    <a:lnL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12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DEC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Rectángulo 28">
            <a:extLst>
              <a:ext uri="{FF2B5EF4-FFF2-40B4-BE49-F238E27FC236}">
                <a16:creationId xmlns:a16="http://schemas.microsoft.com/office/drawing/2014/main" id="{3013351A-4B8D-E640-A930-13DD74D3327F}"/>
              </a:ext>
            </a:extLst>
          </p:cNvPr>
          <p:cNvSpPr/>
          <p:nvPr/>
        </p:nvSpPr>
        <p:spPr>
          <a:xfrm>
            <a:off x="-19456" y="1466946"/>
            <a:ext cx="3551972" cy="1335750"/>
          </a:xfrm>
          <a:prstGeom prst="rect">
            <a:avLst/>
          </a:prstGeom>
          <a:solidFill>
            <a:srgbClr val="C6D3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28">
            <a:extLst>
              <a:ext uri="{FF2B5EF4-FFF2-40B4-BE49-F238E27FC236}">
                <a16:creationId xmlns:a16="http://schemas.microsoft.com/office/drawing/2014/main" id="{3013351A-4B8D-E640-A930-13DD74D3327F}"/>
              </a:ext>
            </a:extLst>
          </p:cNvPr>
          <p:cNvSpPr/>
          <p:nvPr/>
        </p:nvSpPr>
        <p:spPr>
          <a:xfrm>
            <a:off x="-19456" y="4686300"/>
            <a:ext cx="3551972" cy="1023552"/>
          </a:xfrm>
          <a:prstGeom prst="rect">
            <a:avLst/>
          </a:prstGeom>
          <a:solidFill>
            <a:srgbClr val="C6D3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3" name="Google Shape;103;p2"/>
          <p:cNvSpPr txBox="1"/>
          <p:nvPr/>
        </p:nvSpPr>
        <p:spPr>
          <a:xfrm>
            <a:off x="-1" y="327749"/>
            <a:ext cx="12192000" cy="72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16026"/>
              </a:lnSpc>
              <a:spcAft>
                <a:spcPts val="1200"/>
              </a:spcAft>
            </a:pPr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                           Театрально-режиссерский факультет</a:t>
            </a:r>
            <a:endParaRPr lang="es-ES" sz="3200" b="1" dirty="0">
              <a:solidFill>
                <a:srgbClr val="0070C0"/>
              </a:solidFill>
              <a:latin typeface="Times New Roman" panose="02020603050405020304" pitchFamily="18" charset="0"/>
              <a:ea typeface="Open Sans"/>
              <a:cs typeface="Times New Roman" panose="02020603050405020304" pitchFamily="18" charset="0"/>
            </a:endParaRPr>
          </a:p>
        </p:txBody>
      </p:sp>
      <p:sp>
        <p:nvSpPr>
          <p:cNvPr id="54" name="Google Shape;103;p2"/>
          <p:cNvSpPr txBox="1"/>
          <p:nvPr/>
        </p:nvSpPr>
        <p:spPr>
          <a:xfrm>
            <a:off x="189767" y="1024120"/>
            <a:ext cx="12192000" cy="428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16026"/>
              </a:lnSpc>
            </a:pP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                                          Название дисциплины «Русский язык и культура речи»</a:t>
            </a:r>
            <a:endParaRPr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Google Shape;105;p2"/>
          <p:cNvSpPr txBox="1"/>
          <p:nvPr/>
        </p:nvSpPr>
        <p:spPr>
          <a:xfrm>
            <a:off x="0" y="1155872"/>
            <a:ext cx="3532516" cy="2369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40000"/>
              </a:lnSpc>
            </a:pPr>
            <a:r>
              <a:rPr lang="ru-RU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Направление подготовки/специальность:</a:t>
            </a:r>
            <a:br>
              <a:rPr lang="ru-RU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</a:br>
            <a:r>
              <a:rPr lang="ru-RU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51.03.02 Народная художественная культура</a:t>
            </a:r>
          </a:p>
          <a:p>
            <a:pPr algn="ctr">
              <a:lnSpc>
                <a:spcPct val="140000"/>
              </a:lnSpc>
            </a:pPr>
            <a:r>
              <a:rPr lang="ru-RU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51.03.05. Режиссура театрализованных представлений и праздников</a:t>
            </a:r>
          </a:p>
          <a:p>
            <a:pPr algn="ctr">
              <a:lnSpc>
                <a:spcPct val="140000"/>
              </a:lnSpc>
            </a:pPr>
            <a:r>
              <a:rPr lang="ru-RU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52.05.01 </a:t>
            </a: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Актерское </a:t>
            </a:r>
            <a:r>
              <a:rPr lang="ru-RU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искусство</a:t>
            </a:r>
          </a:p>
          <a:p>
            <a:pPr algn="ctr">
              <a:lnSpc>
                <a:spcPct val="140000"/>
              </a:lnSpc>
            </a:pPr>
            <a:r>
              <a:rPr lang="ru-RU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52.05.02 </a:t>
            </a: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Режиссура театра</a:t>
            </a:r>
          </a:p>
          <a:p>
            <a:pPr algn="ctr">
              <a:lnSpc>
                <a:spcPct val="140000"/>
              </a:lnSpc>
            </a:pPr>
            <a:endParaRPr lang="ru-RU" sz="1200" b="1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algn="ctr">
              <a:lnSpc>
                <a:spcPct val="140000"/>
              </a:lnSpc>
            </a:pPr>
            <a:endParaRPr lang="ru-RU" sz="1200" b="1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algn="ctr">
              <a:lnSpc>
                <a:spcPct val="140000"/>
              </a:lnSpc>
            </a:pPr>
            <a:endParaRPr lang="ru-RU" sz="1200" b="1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57" name="Google Shape;103;p2"/>
          <p:cNvSpPr txBox="1"/>
          <p:nvPr/>
        </p:nvSpPr>
        <p:spPr>
          <a:xfrm>
            <a:off x="307730" y="3939814"/>
            <a:ext cx="12156097" cy="428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16026"/>
              </a:lnSpc>
            </a:pP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      Название дисциплины «Сольфеджио»</a:t>
            </a:r>
            <a:endParaRPr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Google Shape;105;p2"/>
          <p:cNvSpPr txBox="1"/>
          <p:nvPr/>
        </p:nvSpPr>
        <p:spPr>
          <a:xfrm>
            <a:off x="-131885" y="4422531"/>
            <a:ext cx="3789485" cy="1594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40000"/>
              </a:lnSpc>
            </a:pPr>
            <a:r>
              <a:rPr lang="ru-RU" sz="1400" b="1" dirty="0" smtClean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Направление подготовки/специальность:</a:t>
            </a:r>
            <a:br>
              <a:rPr lang="ru-RU" sz="1400" b="1" dirty="0" smtClean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</a:br>
            <a:r>
              <a:rPr lang="ru-RU" sz="1200" b="1" dirty="0" smtClean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51.05.01 Звукорежиссура культурно-массовых представлений и концертных программ</a:t>
            </a:r>
          </a:p>
          <a:p>
            <a:pPr algn="ctr">
              <a:lnSpc>
                <a:spcPct val="140000"/>
              </a:lnSpc>
            </a:pPr>
            <a:r>
              <a:rPr lang="ru-RU" sz="1200" b="1" dirty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53.03.01 Музыкальное искусство эстрады</a:t>
            </a:r>
          </a:p>
          <a:p>
            <a:pPr algn="ctr">
              <a:lnSpc>
                <a:spcPct val="140000"/>
              </a:lnSpc>
            </a:pPr>
            <a:endParaRPr lang="ru-RU" sz="1200" b="1" dirty="0" smtClean="0"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algn="ctr">
              <a:lnSpc>
                <a:spcPct val="140000"/>
              </a:lnSpc>
            </a:pPr>
            <a:endParaRPr lang="ru-RU" sz="1200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0672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63;p8"/>
          <p:cNvSpPr/>
          <p:nvPr/>
        </p:nvSpPr>
        <p:spPr>
          <a:xfrm>
            <a:off x="5856861" y="3856807"/>
            <a:ext cx="3432765" cy="379274"/>
          </a:xfrm>
          <a:custGeom>
            <a:avLst/>
            <a:gdLst/>
            <a:ahLst/>
            <a:cxnLst/>
            <a:rect l="l" t="t" r="r" b="b"/>
            <a:pathLst>
              <a:path w="1274391" h="89042" extrusionOk="0">
                <a:moveTo>
                  <a:pt x="46645" y="71"/>
                </a:moveTo>
                <a:lnTo>
                  <a:pt x="1227745" y="71"/>
                </a:lnTo>
                <a:lnTo>
                  <a:pt x="1227745" y="71"/>
                </a:lnTo>
                <a:cubicBezTo>
                  <a:pt x="1243673" y="0"/>
                  <a:pt x="1258421" y="8456"/>
                  <a:pt x="1266406" y="22238"/>
                </a:cubicBezTo>
                <a:cubicBezTo>
                  <a:pt x="1274390" y="36021"/>
                  <a:pt x="1274390" y="53021"/>
                  <a:pt x="1266406" y="66804"/>
                </a:cubicBezTo>
                <a:cubicBezTo>
                  <a:pt x="1258421" y="80586"/>
                  <a:pt x="1243673" y="89042"/>
                  <a:pt x="1227745" y="88971"/>
                </a:cubicBezTo>
                <a:lnTo>
                  <a:pt x="46645" y="88971"/>
                </a:lnTo>
                <a:cubicBezTo>
                  <a:pt x="30717" y="89042"/>
                  <a:pt x="15969" y="80586"/>
                  <a:pt x="7984" y="66804"/>
                </a:cubicBezTo>
                <a:cubicBezTo>
                  <a:pt x="0" y="53021"/>
                  <a:pt x="0" y="36021"/>
                  <a:pt x="7984" y="22238"/>
                </a:cubicBezTo>
                <a:cubicBezTo>
                  <a:pt x="15969" y="8456"/>
                  <a:pt x="30717" y="0"/>
                  <a:pt x="46645" y="71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endParaRPr sz="1200"/>
          </a:p>
        </p:txBody>
      </p:sp>
      <p:grpSp>
        <p:nvGrpSpPr>
          <p:cNvPr id="32" name="Google Shape;904;p22"/>
          <p:cNvGrpSpPr/>
          <p:nvPr/>
        </p:nvGrpSpPr>
        <p:grpSpPr>
          <a:xfrm rot="2700000">
            <a:off x="-659885" y="4273710"/>
            <a:ext cx="4432366" cy="3643770"/>
            <a:chOff x="0" y="-57150"/>
            <a:chExt cx="812800" cy="869950"/>
          </a:xfrm>
        </p:grpSpPr>
        <p:sp>
          <p:nvSpPr>
            <p:cNvPr id="33" name="Google Shape;905;p2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7ED8FD"/>
            </a:solidFill>
            <a:ln>
              <a:noFill/>
            </a:ln>
          </p:spPr>
        </p:sp>
        <p:sp>
          <p:nvSpPr>
            <p:cNvPr id="34" name="Google Shape;906;p22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7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0" name="Rectángulo 31">
            <a:extLst>
              <a:ext uri="{FF2B5EF4-FFF2-40B4-BE49-F238E27FC236}">
                <a16:creationId xmlns:a16="http://schemas.microsoft.com/office/drawing/2014/main" id="{1BF6F00A-3750-CF46-A306-1A35370F05EF}"/>
              </a:ext>
            </a:extLst>
          </p:cNvPr>
          <p:cNvSpPr/>
          <p:nvPr/>
        </p:nvSpPr>
        <p:spPr>
          <a:xfrm>
            <a:off x="0" y="6349674"/>
            <a:ext cx="12192000" cy="519991"/>
          </a:xfrm>
          <a:prstGeom prst="rect">
            <a:avLst/>
          </a:prstGeom>
          <a:solidFill>
            <a:schemeClr val="tx2">
              <a:lumMod val="20000"/>
              <a:lumOff val="80000"/>
              <a:alpha val="9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Rectángulo 28">
            <a:extLst>
              <a:ext uri="{FF2B5EF4-FFF2-40B4-BE49-F238E27FC236}">
                <a16:creationId xmlns:a16="http://schemas.microsoft.com/office/drawing/2014/main" id="{3013351A-4B8D-E640-A930-13DD74D3327F}"/>
              </a:ext>
            </a:extLst>
          </p:cNvPr>
          <p:cNvSpPr/>
          <p:nvPr/>
        </p:nvSpPr>
        <p:spPr>
          <a:xfrm>
            <a:off x="-19456" y="-6166"/>
            <a:ext cx="756236" cy="6858000"/>
          </a:xfrm>
          <a:prstGeom prst="rect">
            <a:avLst/>
          </a:prstGeom>
          <a:solidFill>
            <a:srgbClr val="C6D3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Google Shape;103;p2"/>
          <p:cNvSpPr txBox="1"/>
          <p:nvPr/>
        </p:nvSpPr>
        <p:spPr>
          <a:xfrm>
            <a:off x="-19456" y="309684"/>
            <a:ext cx="12192000" cy="72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16026"/>
              </a:lnSpc>
              <a:spcAft>
                <a:spcPts val="1200"/>
              </a:spcAft>
            </a:pPr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Хореографический факультет</a:t>
            </a:r>
            <a:endParaRPr lang="es-ES" sz="3200" b="1" dirty="0">
              <a:solidFill>
                <a:srgbClr val="0070C0"/>
              </a:solidFill>
              <a:latin typeface="Times New Roman" panose="02020603050405020304" pitchFamily="18" charset="0"/>
              <a:ea typeface="Open Sans"/>
              <a:cs typeface="Times New Roman" panose="02020603050405020304" pitchFamily="18" charset="0"/>
            </a:endParaRPr>
          </a:p>
        </p:txBody>
      </p:sp>
      <p:sp>
        <p:nvSpPr>
          <p:cNvPr id="36" name="Google Shape;103;p2"/>
          <p:cNvSpPr txBox="1"/>
          <p:nvPr/>
        </p:nvSpPr>
        <p:spPr>
          <a:xfrm>
            <a:off x="237391" y="1141142"/>
            <a:ext cx="12173683" cy="4998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16026"/>
              </a:lnSpc>
            </a:pP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Название дисциплины «История России»</a:t>
            </a:r>
            <a:endParaRPr sz="28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Google Shape;105;p2"/>
          <p:cNvSpPr txBox="1"/>
          <p:nvPr/>
        </p:nvSpPr>
        <p:spPr>
          <a:xfrm>
            <a:off x="0" y="4371537"/>
            <a:ext cx="4149969" cy="947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40000"/>
              </a:lnSpc>
            </a:pP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Направление подготовки/специальность:</a:t>
            </a:r>
            <a:b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</a:b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52.03.01 Хореографическое искусство</a:t>
            </a:r>
          </a:p>
          <a:p>
            <a:pPr algn="ctr">
              <a:lnSpc>
                <a:spcPct val="140000"/>
              </a:lnSpc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51.03.02 Народная художественная культура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1740877" y="2248634"/>
            <a:ext cx="3950359" cy="1751865"/>
            <a:chOff x="1833864" y="2968323"/>
            <a:chExt cx="2232877" cy="792861"/>
          </a:xfrm>
        </p:grpSpPr>
        <p:pic>
          <p:nvPicPr>
            <p:cNvPr id="38" name="Google Shape;986;p24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833864" y="2968323"/>
              <a:ext cx="517077" cy="79286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9" name="Google Shape;817;p20"/>
            <p:cNvSpPr txBox="1"/>
            <p:nvPr/>
          </p:nvSpPr>
          <p:spPr>
            <a:xfrm>
              <a:off x="2290504" y="3017829"/>
              <a:ext cx="1776237" cy="5460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algn="ctr">
                <a:lnSpc>
                  <a:spcPct val="140013"/>
                </a:lnSpc>
              </a:pPr>
              <a:r>
                <a:rPr lang="ru-RU" sz="2800" b="1" dirty="0" smtClean="0">
                  <a:solidFill>
                    <a:schemeClr val="accent5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121</a:t>
              </a:r>
            </a:p>
            <a:p>
              <a:pPr algn="ctr">
                <a:lnSpc>
                  <a:spcPct val="140013"/>
                </a:lnSpc>
              </a:pPr>
              <a:r>
                <a:rPr lang="ru-RU" sz="2800" b="1" dirty="0" smtClean="0">
                  <a:solidFill>
                    <a:schemeClr val="accent5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приняли участие</a:t>
              </a:r>
              <a:endParaRPr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5812901" y="3091813"/>
            <a:ext cx="6346862" cy="2628146"/>
            <a:chOff x="6026418" y="3682844"/>
            <a:chExt cx="6346862" cy="2628146"/>
          </a:xfrm>
        </p:grpSpPr>
        <p:grpSp>
          <p:nvGrpSpPr>
            <p:cNvPr id="355" name="Google Shape;355;p8"/>
            <p:cNvGrpSpPr/>
            <p:nvPr/>
          </p:nvGrpSpPr>
          <p:grpSpPr>
            <a:xfrm>
              <a:off x="6070378" y="4441595"/>
              <a:ext cx="5440088" cy="399723"/>
              <a:chOff x="-1141839" y="848602"/>
              <a:chExt cx="10880176" cy="799446"/>
            </a:xfrm>
          </p:grpSpPr>
          <p:sp>
            <p:nvSpPr>
              <p:cNvPr id="356" name="Google Shape;356;p8"/>
              <p:cNvSpPr txBox="1"/>
              <p:nvPr/>
            </p:nvSpPr>
            <p:spPr>
              <a:xfrm>
                <a:off x="6223749" y="899230"/>
                <a:ext cx="3514588" cy="6894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t" anchorCtr="0">
                <a:spAutoFit/>
              </a:bodyPr>
              <a:lstStyle/>
              <a:p>
                <a:pPr>
                  <a:lnSpc>
                    <a:spcPct val="140000"/>
                  </a:lnSpc>
                </a:pPr>
                <a:r>
                  <a:rPr lang="ru-RU" sz="1600" b="1" dirty="0" smtClea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rPr>
                  <a:t>47 Хорошо</a:t>
                </a:r>
                <a:endParaRPr sz="1600" b="1" dirty="0"/>
              </a:p>
            </p:txBody>
          </p:sp>
          <p:sp>
            <p:nvSpPr>
              <p:cNvPr id="359" name="Google Shape;359;p8"/>
              <p:cNvSpPr/>
              <p:nvPr/>
            </p:nvSpPr>
            <p:spPr>
              <a:xfrm>
                <a:off x="-1141839" y="848602"/>
                <a:ext cx="4607712" cy="799446"/>
              </a:xfrm>
              <a:custGeom>
                <a:avLst/>
                <a:gdLst/>
                <a:ahLst/>
                <a:cxnLst/>
                <a:rect l="l" t="t" r="r" b="b"/>
                <a:pathLst>
                  <a:path w="855291" h="89042" extrusionOk="0">
                    <a:moveTo>
                      <a:pt x="46645" y="71"/>
                    </a:moveTo>
                    <a:lnTo>
                      <a:pt x="808645" y="71"/>
                    </a:lnTo>
                    <a:lnTo>
                      <a:pt x="808645" y="71"/>
                    </a:lnTo>
                    <a:cubicBezTo>
                      <a:pt x="824573" y="0"/>
                      <a:pt x="839321" y="8456"/>
                      <a:pt x="847306" y="22238"/>
                    </a:cubicBezTo>
                    <a:cubicBezTo>
                      <a:pt x="855290" y="36021"/>
                      <a:pt x="855290" y="53021"/>
                      <a:pt x="847306" y="66804"/>
                    </a:cubicBezTo>
                    <a:cubicBezTo>
                      <a:pt x="839321" y="80586"/>
                      <a:pt x="824573" y="89042"/>
                      <a:pt x="808645" y="88971"/>
                    </a:cubicBezTo>
                    <a:lnTo>
                      <a:pt x="46645" y="88971"/>
                    </a:lnTo>
                    <a:cubicBezTo>
                      <a:pt x="30717" y="89042"/>
                      <a:pt x="15969" y="80586"/>
                      <a:pt x="7984" y="66804"/>
                    </a:cubicBezTo>
                    <a:cubicBezTo>
                      <a:pt x="0" y="53021"/>
                      <a:pt x="0" y="36021"/>
                      <a:pt x="7984" y="22238"/>
                    </a:cubicBezTo>
                    <a:cubicBezTo>
                      <a:pt x="15969" y="8456"/>
                      <a:pt x="30717" y="0"/>
                      <a:pt x="46645" y="71"/>
                    </a:cubicBezTo>
                    <a:close/>
                  </a:path>
                </a:pathLst>
              </a:custGeom>
              <a:solidFill>
                <a:srgbClr val="7ED8FD"/>
              </a:solidFill>
              <a:ln>
                <a:noFill/>
              </a:ln>
            </p:spPr>
            <p:txBody>
              <a:bodyPr spcFirstLastPara="1" wrap="square" lIns="60950" tIns="60950" rIns="60950" bIns="60950" anchor="ctr" anchorCtr="0">
                <a:noAutofit/>
              </a:bodyPr>
              <a:lstStyle/>
              <a:p>
                <a:endParaRPr sz="1200"/>
              </a:p>
            </p:txBody>
          </p:sp>
        </p:grpSp>
        <p:grpSp>
          <p:nvGrpSpPr>
            <p:cNvPr id="360" name="Google Shape;360;p8"/>
            <p:cNvGrpSpPr/>
            <p:nvPr/>
          </p:nvGrpSpPr>
          <p:grpSpPr>
            <a:xfrm>
              <a:off x="6026418" y="3682844"/>
              <a:ext cx="5334579" cy="382359"/>
              <a:chOff x="-1229759" y="648858"/>
              <a:chExt cx="10669158" cy="764717"/>
            </a:xfrm>
          </p:grpSpPr>
          <p:sp>
            <p:nvSpPr>
              <p:cNvPr id="361" name="Google Shape;361;p8"/>
              <p:cNvSpPr txBox="1"/>
              <p:nvPr/>
            </p:nvSpPr>
            <p:spPr>
              <a:xfrm>
                <a:off x="6223749" y="683422"/>
                <a:ext cx="3215650" cy="68941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t" anchorCtr="0">
                <a:spAutoFit/>
              </a:bodyPr>
              <a:lstStyle/>
              <a:p>
                <a:pPr>
                  <a:lnSpc>
                    <a:spcPct val="140000"/>
                  </a:lnSpc>
                </a:pPr>
                <a:r>
                  <a:rPr lang="ru-RU" sz="1600" b="1" dirty="0" smtClea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rPr>
                  <a:t>35 Отлично</a:t>
                </a:r>
                <a:endParaRPr sz="1600" b="1" dirty="0"/>
              </a:p>
            </p:txBody>
          </p:sp>
          <p:grpSp>
            <p:nvGrpSpPr>
              <p:cNvPr id="362" name="Google Shape;362;p8"/>
              <p:cNvGrpSpPr/>
              <p:nvPr/>
            </p:nvGrpSpPr>
            <p:grpSpPr>
              <a:xfrm>
                <a:off x="-1229759" y="648858"/>
                <a:ext cx="6953450" cy="764717"/>
                <a:chOff x="-228270" y="120442"/>
                <a:chExt cx="1290711" cy="141948"/>
              </a:xfrm>
            </p:grpSpPr>
            <p:sp>
              <p:nvSpPr>
                <p:cNvPr id="363" name="Google Shape;363;p8"/>
                <p:cNvSpPr/>
                <p:nvPr/>
              </p:nvSpPr>
              <p:spPr>
                <a:xfrm>
                  <a:off x="-211950" y="120442"/>
                  <a:ext cx="1274391" cy="1408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74391" h="89042" extrusionOk="0">
                      <a:moveTo>
                        <a:pt x="46645" y="71"/>
                      </a:moveTo>
                      <a:lnTo>
                        <a:pt x="1227745" y="71"/>
                      </a:lnTo>
                      <a:lnTo>
                        <a:pt x="1227745" y="71"/>
                      </a:lnTo>
                      <a:cubicBezTo>
                        <a:pt x="1243673" y="0"/>
                        <a:pt x="1258421" y="8456"/>
                        <a:pt x="1266406" y="22238"/>
                      </a:cubicBezTo>
                      <a:cubicBezTo>
                        <a:pt x="1274390" y="36021"/>
                        <a:pt x="1274390" y="53021"/>
                        <a:pt x="1266406" y="66804"/>
                      </a:cubicBezTo>
                      <a:cubicBezTo>
                        <a:pt x="1258421" y="80586"/>
                        <a:pt x="1243673" y="89042"/>
                        <a:pt x="1227745" y="88971"/>
                      </a:cubicBezTo>
                      <a:lnTo>
                        <a:pt x="46645" y="88971"/>
                      </a:lnTo>
                      <a:cubicBezTo>
                        <a:pt x="30717" y="89042"/>
                        <a:pt x="15969" y="80586"/>
                        <a:pt x="7984" y="66804"/>
                      </a:cubicBezTo>
                      <a:cubicBezTo>
                        <a:pt x="0" y="53021"/>
                        <a:pt x="0" y="36021"/>
                        <a:pt x="7984" y="22238"/>
                      </a:cubicBezTo>
                      <a:cubicBezTo>
                        <a:pt x="15969" y="8456"/>
                        <a:pt x="30717" y="0"/>
                        <a:pt x="46645" y="71"/>
                      </a:cubicBezTo>
                      <a:close/>
                    </a:path>
                  </a:pathLst>
                </a:cu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txBody>
                <a:bodyPr spcFirstLastPara="1" wrap="square" lIns="60950" tIns="60950" rIns="60950" bIns="60950" anchor="ctr" anchorCtr="0">
                  <a:noAutofit/>
                </a:bodyPr>
                <a:lstStyle/>
                <a:p>
                  <a:endParaRPr sz="1200"/>
                </a:p>
              </p:txBody>
            </p:sp>
            <p:sp>
              <p:nvSpPr>
                <p:cNvPr id="364" name="Google Shape;364;p8"/>
                <p:cNvSpPr/>
                <p:nvPr/>
              </p:nvSpPr>
              <p:spPr>
                <a:xfrm>
                  <a:off x="-228270" y="121587"/>
                  <a:ext cx="596888" cy="1408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8091" h="89042" extrusionOk="0">
                      <a:moveTo>
                        <a:pt x="46645" y="71"/>
                      </a:moveTo>
                      <a:lnTo>
                        <a:pt x="351445" y="71"/>
                      </a:lnTo>
                      <a:lnTo>
                        <a:pt x="351445" y="71"/>
                      </a:lnTo>
                      <a:cubicBezTo>
                        <a:pt x="367373" y="0"/>
                        <a:pt x="382121" y="8456"/>
                        <a:pt x="390106" y="22238"/>
                      </a:cubicBezTo>
                      <a:cubicBezTo>
                        <a:pt x="398090" y="36021"/>
                        <a:pt x="398090" y="53021"/>
                        <a:pt x="390106" y="66804"/>
                      </a:cubicBezTo>
                      <a:cubicBezTo>
                        <a:pt x="382121" y="80586"/>
                        <a:pt x="367373" y="89042"/>
                        <a:pt x="351445" y="88971"/>
                      </a:cubicBezTo>
                      <a:lnTo>
                        <a:pt x="46645" y="88971"/>
                      </a:lnTo>
                      <a:cubicBezTo>
                        <a:pt x="30717" y="89042"/>
                        <a:pt x="15969" y="80586"/>
                        <a:pt x="7984" y="66804"/>
                      </a:cubicBezTo>
                      <a:cubicBezTo>
                        <a:pt x="0" y="53021"/>
                        <a:pt x="0" y="36021"/>
                        <a:pt x="7984" y="22238"/>
                      </a:cubicBezTo>
                      <a:cubicBezTo>
                        <a:pt x="15969" y="8456"/>
                        <a:pt x="30717" y="0"/>
                        <a:pt x="46645" y="71"/>
                      </a:cubicBezTo>
                      <a:close/>
                    </a:path>
                  </a:pathLst>
                </a:custGeom>
                <a:solidFill>
                  <a:srgbClr val="00C282"/>
                </a:solidFill>
                <a:ln>
                  <a:noFill/>
                </a:ln>
              </p:spPr>
              <p:txBody>
                <a:bodyPr spcFirstLastPara="1" wrap="square" lIns="60950" tIns="60950" rIns="60950" bIns="60950" anchor="ctr" anchorCtr="0">
                  <a:noAutofit/>
                </a:bodyPr>
                <a:lstStyle/>
                <a:p>
                  <a:endParaRPr sz="1200"/>
                </a:p>
              </p:txBody>
            </p:sp>
          </p:grpSp>
        </p:grpSp>
        <p:sp>
          <p:nvSpPr>
            <p:cNvPr id="366" name="Google Shape;366;p8"/>
            <p:cNvSpPr txBox="1"/>
            <p:nvPr/>
          </p:nvSpPr>
          <p:spPr>
            <a:xfrm>
              <a:off x="9753172" y="5211652"/>
              <a:ext cx="2558559" cy="3447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>
                <a:lnSpc>
                  <a:spcPct val="140000"/>
                </a:lnSpc>
              </a:pPr>
              <a:r>
                <a:rPr lang="ru-RU" sz="1600" b="1" dirty="0" smtClean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29 удовлетворительно</a:t>
              </a:r>
              <a:endParaRPr sz="1600" b="1" dirty="0"/>
            </a:p>
          </p:txBody>
        </p:sp>
        <p:sp>
          <p:nvSpPr>
            <p:cNvPr id="42" name="Google Shape;361;p8"/>
            <p:cNvSpPr txBox="1"/>
            <p:nvPr/>
          </p:nvSpPr>
          <p:spPr>
            <a:xfrm>
              <a:off x="9753172" y="5966280"/>
              <a:ext cx="2620108" cy="3447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>
                <a:lnSpc>
                  <a:spcPct val="140000"/>
                </a:lnSpc>
              </a:pPr>
              <a:r>
                <a:rPr lang="ru-RU" sz="1600" b="1" dirty="0" smtClean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10 Неудовлетворительно</a:t>
              </a:r>
              <a:endParaRPr sz="1600" b="1" dirty="0"/>
            </a:p>
          </p:txBody>
        </p:sp>
      </p:grpSp>
      <p:sp>
        <p:nvSpPr>
          <p:cNvPr id="31" name="Google Shape;363;p8"/>
          <p:cNvSpPr/>
          <p:nvPr/>
        </p:nvSpPr>
        <p:spPr>
          <a:xfrm>
            <a:off x="5856861" y="4609355"/>
            <a:ext cx="3432765" cy="379274"/>
          </a:xfrm>
          <a:custGeom>
            <a:avLst/>
            <a:gdLst/>
            <a:ahLst/>
            <a:cxnLst/>
            <a:rect l="l" t="t" r="r" b="b"/>
            <a:pathLst>
              <a:path w="1274391" h="89042" extrusionOk="0">
                <a:moveTo>
                  <a:pt x="46645" y="71"/>
                </a:moveTo>
                <a:lnTo>
                  <a:pt x="1227745" y="71"/>
                </a:lnTo>
                <a:lnTo>
                  <a:pt x="1227745" y="71"/>
                </a:lnTo>
                <a:cubicBezTo>
                  <a:pt x="1243673" y="0"/>
                  <a:pt x="1258421" y="8456"/>
                  <a:pt x="1266406" y="22238"/>
                </a:cubicBezTo>
                <a:cubicBezTo>
                  <a:pt x="1274390" y="36021"/>
                  <a:pt x="1274390" y="53021"/>
                  <a:pt x="1266406" y="66804"/>
                </a:cubicBezTo>
                <a:cubicBezTo>
                  <a:pt x="1258421" y="80586"/>
                  <a:pt x="1243673" y="89042"/>
                  <a:pt x="1227745" y="88971"/>
                </a:cubicBezTo>
                <a:lnTo>
                  <a:pt x="46645" y="88971"/>
                </a:lnTo>
                <a:cubicBezTo>
                  <a:pt x="30717" y="89042"/>
                  <a:pt x="15969" y="80586"/>
                  <a:pt x="7984" y="66804"/>
                </a:cubicBezTo>
                <a:cubicBezTo>
                  <a:pt x="0" y="53021"/>
                  <a:pt x="0" y="36021"/>
                  <a:pt x="7984" y="22238"/>
                </a:cubicBezTo>
                <a:cubicBezTo>
                  <a:pt x="15969" y="8456"/>
                  <a:pt x="30717" y="0"/>
                  <a:pt x="46645" y="71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endParaRPr sz="1200"/>
          </a:p>
        </p:txBody>
      </p:sp>
      <p:sp>
        <p:nvSpPr>
          <p:cNvPr id="45" name="Google Shape;363;p8"/>
          <p:cNvSpPr/>
          <p:nvPr/>
        </p:nvSpPr>
        <p:spPr>
          <a:xfrm>
            <a:off x="5856861" y="5362725"/>
            <a:ext cx="3432765" cy="379274"/>
          </a:xfrm>
          <a:custGeom>
            <a:avLst/>
            <a:gdLst/>
            <a:ahLst/>
            <a:cxnLst/>
            <a:rect l="l" t="t" r="r" b="b"/>
            <a:pathLst>
              <a:path w="1274391" h="89042" extrusionOk="0">
                <a:moveTo>
                  <a:pt x="46645" y="71"/>
                </a:moveTo>
                <a:lnTo>
                  <a:pt x="1227745" y="71"/>
                </a:lnTo>
                <a:lnTo>
                  <a:pt x="1227745" y="71"/>
                </a:lnTo>
                <a:cubicBezTo>
                  <a:pt x="1243673" y="0"/>
                  <a:pt x="1258421" y="8456"/>
                  <a:pt x="1266406" y="22238"/>
                </a:cubicBezTo>
                <a:cubicBezTo>
                  <a:pt x="1274390" y="36021"/>
                  <a:pt x="1274390" y="53021"/>
                  <a:pt x="1266406" y="66804"/>
                </a:cubicBezTo>
                <a:cubicBezTo>
                  <a:pt x="1258421" y="80586"/>
                  <a:pt x="1243673" y="89042"/>
                  <a:pt x="1227745" y="88971"/>
                </a:cubicBezTo>
                <a:lnTo>
                  <a:pt x="46645" y="88971"/>
                </a:lnTo>
                <a:cubicBezTo>
                  <a:pt x="30717" y="89042"/>
                  <a:pt x="15969" y="80586"/>
                  <a:pt x="7984" y="66804"/>
                </a:cubicBezTo>
                <a:cubicBezTo>
                  <a:pt x="0" y="53021"/>
                  <a:pt x="0" y="36021"/>
                  <a:pt x="7984" y="22238"/>
                </a:cubicBezTo>
                <a:cubicBezTo>
                  <a:pt x="15969" y="8456"/>
                  <a:pt x="30717" y="0"/>
                  <a:pt x="46645" y="71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endParaRPr sz="1200"/>
          </a:p>
        </p:txBody>
      </p:sp>
      <p:sp>
        <p:nvSpPr>
          <p:cNvPr id="27" name="Google Shape;364;p8"/>
          <p:cNvSpPr/>
          <p:nvPr/>
        </p:nvSpPr>
        <p:spPr>
          <a:xfrm>
            <a:off x="5848069" y="4603941"/>
            <a:ext cx="1072318" cy="390891"/>
          </a:xfrm>
          <a:custGeom>
            <a:avLst/>
            <a:gdLst/>
            <a:ahLst/>
            <a:cxnLst/>
            <a:rect l="l" t="t" r="r" b="b"/>
            <a:pathLst>
              <a:path w="398091" h="89042" extrusionOk="0">
                <a:moveTo>
                  <a:pt x="46645" y="71"/>
                </a:moveTo>
                <a:lnTo>
                  <a:pt x="351445" y="71"/>
                </a:lnTo>
                <a:lnTo>
                  <a:pt x="351445" y="71"/>
                </a:lnTo>
                <a:cubicBezTo>
                  <a:pt x="367373" y="0"/>
                  <a:pt x="382121" y="8456"/>
                  <a:pt x="390106" y="22238"/>
                </a:cubicBezTo>
                <a:cubicBezTo>
                  <a:pt x="398090" y="36021"/>
                  <a:pt x="398090" y="53021"/>
                  <a:pt x="390106" y="66804"/>
                </a:cubicBezTo>
                <a:cubicBezTo>
                  <a:pt x="382121" y="80586"/>
                  <a:pt x="367373" y="89042"/>
                  <a:pt x="351445" y="88971"/>
                </a:cubicBezTo>
                <a:lnTo>
                  <a:pt x="46645" y="88971"/>
                </a:lnTo>
                <a:cubicBezTo>
                  <a:pt x="30717" y="89042"/>
                  <a:pt x="15969" y="80586"/>
                  <a:pt x="7984" y="66804"/>
                </a:cubicBezTo>
                <a:cubicBezTo>
                  <a:pt x="0" y="53021"/>
                  <a:pt x="0" y="36021"/>
                  <a:pt x="7984" y="22238"/>
                </a:cubicBezTo>
                <a:cubicBezTo>
                  <a:pt x="15969" y="8456"/>
                  <a:pt x="30717" y="0"/>
                  <a:pt x="46645" y="71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endParaRPr sz="1200"/>
          </a:p>
        </p:txBody>
      </p:sp>
      <p:sp>
        <p:nvSpPr>
          <p:cNvPr id="28" name="Google Shape;364;p8"/>
          <p:cNvSpPr/>
          <p:nvPr/>
        </p:nvSpPr>
        <p:spPr>
          <a:xfrm>
            <a:off x="5856861" y="5353900"/>
            <a:ext cx="473601" cy="394049"/>
          </a:xfrm>
          <a:custGeom>
            <a:avLst/>
            <a:gdLst/>
            <a:ahLst/>
            <a:cxnLst/>
            <a:rect l="l" t="t" r="r" b="b"/>
            <a:pathLst>
              <a:path w="398091" h="89042" extrusionOk="0">
                <a:moveTo>
                  <a:pt x="46645" y="71"/>
                </a:moveTo>
                <a:lnTo>
                  <a:pt x="351445" y="71"/>
                </a:lnTo>
                <a:lnTo>
                  <a:pt x="351445" y="71"/>
                </a:lnTo>
                <a:cubicBezTo>
                  <a:pt x="367373" y="0"/>
                  <a:pt x="382121" y="8456"/>
                  <a:pt x="390106" y="22238"/>
                </a:cubicBezTo>
                <a:cubicBezTo>
                  <a:pt x="398090" y="36021"/>
                  <a:pt x="398090" y="53021"/>
                  <a:pt x="390106" y="66804"/>
                </a:cubicBezTo>
                <a:cubicBezTo>
                  <a:pt x="382121" y="80586"/>
                  <a:pt x="367373" y="89042"/>
                  <a:pt x="351445" y="88971"/>
                </a:cubicBezTo>
                <a:lnTo>
                  <a:pt x="46645" y="88971"/>
                </a:lnTo>
                <a:cubicBezTo>
                  <a:pt x="30717" y="89042"/>
                  <a:pt x="15969" y="80586"/>
                  <a:pt x="7984" y="66804"/>
                </a:cubicBezTo>
                <a:cubicBezTo>
                  <a:pt x="0" y="53021"/>
                  <a:pt x="0" y="36021"/>
                  <a:pt x="7984" y="22238"/>
                </a:cubicBezTo>
                <a:cubicBezTo>
                  <a:pt x="15969" y="8456"/>
                  <a:pt x="30717" y="0"/>
                  <a:pt x="46645" y="7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60950" tIns="60950" rIns="60950" bIns="60950" anchor="ctr" anchorCtr="0">
            <a:noAutofit/>
          </a:bodyPr>
          <a:lstStyle/>
          <a:p>
            <a:endParaRPr sz="1200"/>
          </a:p>
        </p:txBody>
      </p:sp>
    </p:spTree>
    <p:extLst>
      <p:ext uri="{BB962C8B-B14F-4D97-AF65-F5344CB8AC3E}">
        <p14:creationId xmlns:p14="http://schemas.microsoft.com/office/powerpoint/2010/main" val="824970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oogle Shape;904;p22"/>
          <p:cNvGrpSpPr/>
          <p:nvPr/>
        </p:nvGrpSpPr>
        <p:grpSpPr>
          <a:xfrm rot="2700000">
            <a:off x="-659885" y="4273710"/>
            <a:ext cx="4432366" cy="3643770"/>
            <a:chOff x="0" y="-57150"/>
            <a:chExt cx="812800" cy="869950"/>
          </a:xfrm>
        </p:grpSpPr>
        <p:sp>
          <p:nvSpPr>
            <p:cNvPr id="18" name="Google Shape;905;p2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7ED8FD"/>
            </a:solidFill>
            <a:ln>
              <a:noFill/>
            </a:ln>
          </p:spPr>
        </p:sp>
        <p:sp>
          <p:nvSpPr>
            <p:cNvPr id="19" name="Google Shape;906;p22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7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" name="Rectángulo 31">
            <a:extLst>
              <a:ext uri="{FF2B5EF4-FFF2-40B4-BE49-F238E27FC236}">
                <a16:creationId xmlns:a16="http://schemas.microsoft.com/office/drawing/2014/main" id="{1BF6F00A-3750-CF46-A306-1A35370F05EF}"/>
              </a:ext>
            </a:extLst>
          </p:cNvPr>
          <p:cNvSpPr/>
          <p:nvPr/>
        </p:nvSpPr>
        <p:spPr>
          <a:xfrm>
            <a:off x="0" y="6349674"/>
            <a:ext cx="12192000" cy="519991"/>
          </a:xfrm>
          <a:prstGeom prst="rect">
            <a:avLst/>
          </a:prstGeom>
          <a:solidFill>
            <a:schemeClr val="tx2">
              <a:lumMod val="20000"/>
              <a:lumOff val="80000"/>
              <a:alpha val="9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Rectángulo 28">
            <a:extLst>
              <a:ext uri="{FF2B5EF4-FFF2-40B4-BE49-F238E27FC236}">
                <a16:creationId xmlns:a16="http://schemas.microsoft.com/office/drawing/2014/main" id="{3013351A-4B8D-E640-A930-13DD74D3327F}"/>
              </a:ext>
            </a:extLst>
          </p:cNvPr>
          <p:cNvSpPr/>
          <p:nvPr/>
        </p:nvSpPr>
        <p:spPr>
          <a:xfrm>
            <a:off x="-19456" y="-6166"/>
            <a:ext cx="756236" cy="6858000"/>
          </a:xfrm>
          <a:prstGeom prst="rect">
            <a:avLst/>
          </a:prstGeom>
          <a:solidFill>
            <a:srgbClr val="C6D3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Google Shape;103;p2"/>
          <p:cNvSpPr txBox="1"/>
          <p:nvPr/>
        </p:nvSpPr>
        <p:spPr>
          <a:xfrm>
            <a:off x="0" y="566805"/>
            <a:ext cx="12192000" cy="72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16026"/>
              </a:lnSpc>
              <a:spcAft>
                <a:spcPts val="1200"/>
              </a:spcAft>
            </a:pPr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Факультет музыкального искусства</a:t>
            </a:r>
            <a:endParaRPr lang="es-ES" sz="32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ea typeface="Open Sans"/>
              <a:cs typeface="Times New Roman" panose="02020603050405020304" pitchFamily="18" charset="0"/>
            </a:endParaRPr>
          </a:p>
        </p:txBody>
      </p:sp>
      <p:sp>
        <p:nvSpPr>
          <p:cNvPr id="34" name="Google Shape;103;p2"/>
          <p:cNvSpPr txBox="1"/>
          <p:nvPr/>
        </p:nvSpPr>
        <p:spPr>
          <a:xfrm>
            <a:off x="1644162" y="1327606"/>
            <a:ext cx="9176926" cy="428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16026"/>
              </a:lnSpc>
            </a:pPr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Музыкально - теоретические дисциплины</a:t>
            </a:r>
            <a:endParaRPr sz="24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Google Shape;105;p2"/>
          <p:cNvSpPr txBox="1"/>
          <p:nvPr/>
        </p:nvSpPr>
        <p:spPr>
          <a:xfrm>
            <a:off x="0" y="2066192"/>
            <a:ext cx="4938844" cy="2757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40000"/>
              </a:lnSpc>
            </a:pP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Направление подготовки/специальность:</a:t>
            </a:r>
            <a:b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</a:b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51.03.02 Народная художественная культура</a:t>
            </a:r>
          </a:p>
          <a:p>
            <a:pPr algn="ctr">
              <a:lnSpc>
                <a:spcPct val="140000"/>
              </a:lnSpc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53.03.01 Музыкальное искусство эстрады</a:t>
            </a:r>
          </a:p>
          <a:p>
            <a:pPr algn="ctr">
              <a:lnSpc>
                <a:spcPct val="140000"/>
              </a:lnSpc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53.03.02 Музыкально-инструментальное искусство</a:t>
            </a:r>
          </a:p>
          <a:p>
            <a:pPr algn="ctr">
              <a:lnSpc>
                <a:spcPct val="140000"/>
              </a:lnSpc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53.03.03 Вокальное искусство</a:t>
            </a:r>
          </a:p>
          <a:p>
            <a:pPr algn="ctr">
              <a:lnSpc>
                <a:spcPct val="140000"/>
              </a:lnSpc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53.03.04 Искусство народного пения</a:t>
            </a:r>
          </a:p>
          <a:p>
            <a:pPr algn="ctr">
              <a:lnSpc>
                <a:spcPct val="140000"/>
              </a:lnSpc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53.03.05 </a:t>
            </a:r>
            <a:r>
              <a:rPr lang="ru-RU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Дирижирование</a:t>
            </a:r>
            <a:endParaRPr lang="ru-RU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algn="ctr">
              <a:lnSpc>
                <a:spcPct val="140000"/>
              </a:lnSpc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53.03.06 Музыкознание и музыкально-прикладное искусство</a:t>
            </a:r>
          </a:p>
          <a:p>
            <a:pPr algn="ctr">
              <a:lnSpc>
                <a:spcPct val="140000"/>
              </a:lnSpc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53.05.04 Музыкально-театральное искусство</a:t>
            </a:r>
          </a:p>
        </p:txBody>
      </p:sp>
      <p:sp>
        <p:nvSpPr>
          <p:cNvPr id="38" name="Oval 39"/>
          <p:cNvSpPr/>
          <p:nvPr/>
        </p:nvSpPr>
        <p:spPr>
          <a:xfrm>
            <a:off x="7397900" y="1857527"/>
            <a:ext cx="3809997" cy="381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Freeform 7"/>
          <p:cNvSpPr>
            <a:spLocks/>
          </p:cNvSpPr>
          <p:nvPr/>
        </p:nvSpPr>
        <p:spPr bwMode="auto">
          <a:xfrm>
            <a:off x="7463317" y="3908011"/>
            <a:ext cx="3674262" cy="514248"/>
          </a:xfrm>
          <a:custGeom>
            <a:avLst/>
            <a:gdLst/>
            <a:ahLst/>
            <a:cxnLst>
              <a:cxn ang="0">
                <a:pos x="522" y="51"/>
              </a:cxn>
              <a:cxn ang="0">
                <a:pos x="261" y="103"/>
              </a:cxn>
              <a:cxn ang="0">
                <a:pos x="261" y="103"/>
              </a:cxn>
              <a:cxn ang="0">
                <a:pos x="0" y="51"/>
              </a:cxn>
              <a:cxn ang="0">
                <a:pos x="0" y="51"/>
              </a:cxn>
              <a:cxn ang="0">
                <a:pos x="0" y="51"/>
              </a:cxn>
              <a:cxn ang="0">
                <a:pos x="261" y="0"/>
              </a:cxn>
              <a:cxn ang="0">
                <a:pos x="261" y="0"/>
              </a:cxn>
              <a:cxn ang="0">
                <a:pos x="261" y="0"/>
              </a:cxn>
              <a:cxn ang="0">
                <a:pos x="522" y="51"/>
              </a:cxn>
              <a:cxn ang="0">
                <a:pos x="522" y="51"/>
              </a:cxn>
            </a:cxnLst>
            <a:rect l="0" t="0" r="r" b="b"/>
            <a:pathLst>
              <a:path w="522" h="103">
                <a:moveTo>
                  <a:pt x="522" y="51"/>
                </a:moveTo>
                <a:cubicBezTo>
                  <a:pt x="522" y="80"/>
                  <a:pt x="405" y="103"/>
                  <a:pt x="261" y="103"/>
                </a:cubicBezTo>
                <a:cubicBezTo>
                  <a:pt x="261" y="103"/>
                  <a:pt x="261" y="103"/>
                  <a:pt x="261" y="103"/>
                </a:cubicBezTo>
                <a:cubicBezTo>
                  <a:pt x="117" y="103"/>
                  <a:pt x="0" y="80"/>
                  <a:pt x="0" y="51"/>
                </a:cubicBezTo>
                <a:cubicBezTo>
                  <a:pt x="0" y="51"/>
                  <a:pt x="0" y="51"/>
                  <a:pt x="0" y="51"/>
                </a:cubicBezTo>
                <a:cubicBezTo>
                  <a:pt x="0" y="51"/>
                  <a:pt x="0" y="51"/>
                  <a:pt x="0" y="51"/>
                </a:cubicBezTo>
                <a:cubicBezTo>
                  <a:pt x="0" y="23"/>
                  <a:pt x="117" y="0"/>
                  <a:pt x="261" y="0"/>
                </a:cubicBezTo>
                <a:cubicBezTo>
                  <a:pt x="261" y="0"/>
                  <a:pt x="261" y="0"/>
                  <a:pt x="261" y="0"/>
                </a:cubicBezTo>
                <a:cubicBezTo>
                  <a:pt x="261" y="0"/>
                  <a:pt x="261" y="0"/>
                  <a:pt x="261" y="0"/>
                </a:cubicBezTo>
                <a:cubicBezTo>
                  <a:pt x="405" y="0"/>
                  <a:pt x="522" y="23"/>
                  <a:pt x="522" y="51"/>
                </a:cubicBezTo>
                <a:cubicBezTo>
                  <a:pt x="522" y="51"/>
                  <a:pt x="522" y="51"/>
                  <a:pt x="522" y="51"/>
                </a:cubicBezTo>
                <a:close/>
              </a:path>
            </a:pathLst>
          </a:custGeom>
          <a:solidFill>
            <a:schemeClr val="bg1">
              <a:alpha val="10000"/>
            </a:schemeClr>
          </a:solidFill>
          <a:ln w="25400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Freeform 7"/>
          <p:cNvSpPr>
            <a:spLocks/>
          </p:cNvSpPr>
          <p:nvPr/>
        </p:nvSpPr>
        <p:spPr bwMode="auto">
          <a:xfrm>
            <a:off x="7874420" y="2322322"/>
            <a:ext cx="2852056" cy="399172"/>
          </a:xfrm>
          <a:custGeom>
            <a:avLst/>
            <a:gdLst/>
            <a:ahLst/>
            <a:cxnLst>
              <a:cxn ang="0">
                <a:pos x="522" y="51"/>
              </a:cxn>
              <a:cxn ang="0">
                <a:pos x="261" y="103"/>
              </a:cxn>
              <a:cxn ang="0">
                <a:pos x="261" y="103"/>
              </a:cxn>
              <a:cxn ang="0">
                <a:pos x="0" y="51"/>
              </a:cxn>
              <a:cxn ang="0">
                <a:pos x="0" y="51"/>
              </a:cxn>
              <a:cxn ang="0">
                <a:pos x="0" y="51"/>
              </a:cxn>
              <a:cxn ang="0">
                <a:pos x="261" y="0"/>
              </a:cxn>
              <a:cxn ang="0">
                <a:pos x="261" y="0"/>
              </a:cxn>
              <a:cxn ang="0">
                <a:pos x="261" y="0"/>
              </a:cxn>
              <a:cxn ang="0">
                <a:pos x="522" y="51"/>
              </a:cxn>
              <a:cxn ang="0">
                <a:pos x="522" y="51"/>
              </a:cxn>
            </a:cxnLst>
            <a:rect l="0" t="0" r="r" b="b"/>
            <a:pathLst>
              <a:path w="522" h="103">
                <a:moveTo>
                  <a:pt x="522" y="51"/>
                </a:moveTo>
                <a:cubicBezTo>
                  <a:pt x="522" y="80"/>
                  <a:pt x="405" y="103"/>
                  <a:pt x="261" y="103"/>
                </a:cubicBezTo>
                <a:cubicBezTo>
                  <a:pt x="261" y="103"/>
                  <a:pt x="261" y="103"/>
                  <a:pt x="261" y="103"/>
                </a:cubicBezTo>
                <a:cubicBezTo>
                  <a:pt x="117" y="103"/>
                  <a:pt x="0" y="80"/>
                  <a:pt x="0" y="51"/>
                </a:cubicBezTo>
                <a:cubicBezTo>
                  <a:pt x="0" y="51"/>
                  <a:pt x="0" y="51"/>
                  <a:pt x="0" y="51"/>
                </a:cubicBezTo>
                <a:cubicBezTo>
                  <a:pt x="0" y="51"/>
                  <a:pt x="0" y="51"/>
                  <a:pt x="0" y="51"/>
                </a:cubicBezTo>
                <a:cubicBezTo>
                  <a:pt x="0" y="23"/>
                  <a:pt x="117" y="0"/>
                  <a:pt x="261" y="0"/>
                </a:cubicBezTo>
                <a:cubicBezTo>
                  <a:pt x="261" y="0"/>
                  <a:pt x="261" y="0"/>
                  <a:pt x="261" y="0"/>
                </a:cubicBezTo>
                <a:cubicBezTo>
                  <a:pt x="261" y="0"/>
                  <a:pt x="261" y="0"/>
                  <a:pt x="261" y="0"/>
                </a:cubicBezTo>
                <a:cubicBezTo>
                  <a:pt x="405" y="0"/>
                  <a:pt x="522" y="23"/>
                  <a:pt x="522" y="51"/>
                </a:cubicBezTo>
                <a:cubicBezTo>
                  <a:pt x="522" y="51"/>
                  <a:pt x="522" y="51"/>
                  <a:pt x="522" y="51"/>
                </a:cubicBezTo>
                <a:close/>
              </a:path>
            </a:pathLst>
          </a:custGeom>
          <a:solidFill>
            <a:schemeClr val="bg1">
              <a:alpha val="10000"/>
            </a:schemeClr>
          </a:solidFill>
          <a:ln w="25400">
            <a:solidFill>
              <a:schemeClr val="accent1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7"/>
          <p:cNvSpPr>
            <a:spLocks/>
          </p:cNvSpPr>
          <p:nvPr/>
        </p:nvSpPr>
        <p:spPr bwMode="auto">
          <a:xfrm>
            <a:off x="7468020" y="3068189"/>
            <a:ext cx="3664856" cy="512932"/>
          </a:xfrm>
          <a:custGeom>
            <a:avLst/>
            <a:gdLst/>
            <a:ahLst/>
            <a:cxnLst>
              <a:cxn ang="0">
                <a:pos x="522" y="51"/>
              </a:cxn>
              <a:cxn ang="0">
                <a:pos x="261" y="103"/>
              </a:cxn>
              <a:cxn ang="0">
                <a:pos x="261" y="103"/>
              </a:cxn>
              <a:cxn ang="0">
                <a:pos x="0" y="51"/>
              </a:cxn>
              <a:cxn ang="0">
                <a:pos x="0" y="51"/>
              </a:cxn>
              <a:cxn ang="0">
                <a:pos x="0" y="51"/>
              </a:cxn>
              <a:cxn ang="0">
                <a:pos x="261" y="0"/>
              </a:cxn>
              <a:cxn ang="0">
                <a:pos x="261" y="0"/>
              </a:cxn>
              <a:cxn ang="0">
                <a:pos x="261" y="0"/>
              </a:cxn>
              <a:cxn ang="0">
                <a:pos x="522" y="51"/>
              </a:cxn>
              <a:cxn ang="0">
                <a:pos x="522" y="51"/>
              </a:cxn>
            </a:cxnLst>
            <a:rect l="0" t="0" r="r" b="b"/>
            <a:pathLst>
              <a:path w="522" h="103">
                <a:moveTo>
                  <a:pt x="522" y="51"/>
                </a:moveTo>
                <a:cubicBezTo>
                  <a:pt x="522" y="80"/>
                  <a:pt x="405" y="103"/>
                  <a:pt x="261" y="103"/>
                </a:cubicBezTo>
                <a:cubicBezTo>
                  <a:pt x="261" y="103"/>
                  <a:pt x="261" y="103"/>
                  <a:pt x="261" y="103"/>
                </a:cubicBezTo>
                <a:cubicBezTo>
                  <a:pt x="117" y="103"/>
                  <a:pt x="0" y="80"/>
                  <a:pt x="0" y="51"/>
                </a:cubicBezTo>
                <a:cubicBezTo>
                  <a:pt x="0" y="51"/>
                  <a:pt x="0" y="51"/>
                  <a:pt x="0" y="51"/>
                </a:cubicBezTo>
                <a:cubicBezTo>
                  <a:pt x="0" y="51"/>
                  <a:pt x="0" y="51"/>
                  <a:pt x="0" y="51"/>
                </a:cubicBezTo>
                <a:cubicBezTo>
                  <a:pt x="0" y="23"/>
                  <a:pt x="117" y="0"/>
                  <a:pt x="261" y="0"/>
                </a:cubicBezTo>
                <a:cubicBezTo>
                  <a:pt x="261" y="0"/>
                  <a:pt x="261" y="0"/>
                  <a:pt x="261" y="0"/>
                </a:cubicBezTo>
                <a:cubicBezTo>
                  <a:pt x="261" y="0"/>
                  <a:pt x="261" y="0"/>
                  <a:pt x="261" y="0"/>
                </a:cubicBezTo>
                <a:cubicBezTo>
                  <a:pt x="405" y="0"/>
                  <a:pt x="522" y="23"/>
                  <a:pt x="522" y="51"/>
                </a:cubicBezTo>
                <a:cubicBezTo>
                  <a:pt x="522" y="51"/>
                  <a:pt x="522" y="51"/>
                  <a:pt x="522" y="51"/>
                </a:cubicBezTo>
                <a:close/>
              </a:path>
            </a:pathLst>
          </a:custGeom>
          <a:solidFill>
            <a:schemeClr val="bg1">
              <a:alpha val="10000"/>
            </a:schemeClr>
          </a:solidFill>
          <a:ln w="25400">
            <a:solidFill>
              <a:srgbClr val="00B05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Freeform 7"/>
          <p:cNvSpPr>
            <a:spLocks/>
          </p:cNvSpPr>
          <p:nvPr/>
        </p:nvSpPr>
        <p:spPr bwMode="auto">
          <a:xfrm>
            <a:off x="7874420" y="4781503"/>
            <a:ext cx="2852056" cy="399172"/>
          </a:xfrm>
          <a:custGeom>
            <a:avLst/>
            <a:gdLst/>
            <a:ahLst/>
            <a:cxnLst>
              <a:cxn ang="0">
                <a:pos x="522" y="51"/>
              </a:cxn>
              <a:cxn ang="0">
                <a:pos x="261" y="103"/>
              </a:cxn>
              <a:cxn ang="0">
                <a:pos x="261" y="103"/>
              </a:cxn>
              <a:cxn ang="0">
                <a:pos x="0" y="51"/>
              </a:cxn>
              <a:cxn ang="0">
                <a:pos x="0" y="51"/>
              </a:cxn>
              <a:cxn ang="0">
                <a:pos x="0" y="51"/>
              </a:cxn>
              <a:cxn ang="0">
                <a:pos x="261" y="0"/>
              </a:cxn>
              <a:cxn ang="0">
                <a:pos x="261" y="0"/>
              </a:cxn>
              <a:cxn ang="0">
                <a:pos x="261" y="0"/>
              </a:cxn>
              <a:cxn ang="0">
                <a:pos x="522" y="51"/>
              </a:cxn>
              <a:cxn ang="0">
                <a:pos x="522" y="51"/>
              </a:cxn>
            </a:cxnLst>
            <a:rect l="0" t="0" r="r" b="b"/>
            <a:pathLst>
              <a:path w="522" h="103">
                <a:moveTo>
                  <a:pt x="522" y="51"/>
                </a:moveTo>
                <a:cubicBezTo>
                  <a:pt x="522" y="80"/>
                  <a:pt x="405" y="103"/>
                  <a:pt x="261" y="103"/>
                </a:cubicBezTo>
                <a:cubicBezTo>
                  <a:pt x="261" y="103"/>
                  <a:pt x="261" y="103"/>
                  <a:pt x="261" y="103"/>
                </a:cubicBezTo>
                <a:cubicBezTo>
                  <a:pt x="117" y="103"/>
                  <a:pt x="0" y="80"/>
                  <a:pt x="0" y="51"/>
                </a:cubicBezTo>
                <a:cubicBezTo>
                  <a:pt x="0" y="51"/>
                  <a:pt x="0" y="51"/>
                  <a:pt x="0" y="51"/>
                </a:cubicBezTo>
                <a:cubicBezTo>
                  <a:pt x="0" y="51"/>
                  <a:pt x="0" y="51"/>
                  <a:pt x="0" y="51"/>
                </a:cubicBezTo>
                <a:cubicBezTo>
                  <a:pt x="0" y="23"/>
                  <a:pt x="117" y="0"/>
                  <a:pt x="261" y="0"/>
                </a:cubicBezTo>
                <a:cubicBezTo>
                  <a:pt x="261" y="0"/>
                  <a:pt x="261" y="0"/>
                  <a:pt x="261" y="0"/>
                </a:cubicBezTo>
                <a:cubicBezTo>
                  <a:pt x="261" y="0"/>
                  <a:pt x="261" y="0"/>
                  <a:pt x="261" y="0"/>
                </a:cubicBezTo>
                <a:cubicBezTo>
                  <a:pt x="405" y="0"/>
                  <a:pt x="522" y="23"/>
                  <a:pt x="522" y="51"/>
                </a:cubicBezTo>
                <a:cubicBezTo>
                  <a:pt x="522" y="51"/>
                  <a:pt x="522" y="51"/>
                  <a:pt x="522" y="51"/>
                </a:cubicBezTo>
                <a:close/>
              </a:path>
            </a:pathLst>
          </a:custGeom>
          <a:solidFill>
            <a:schemeClr val="bg1">
              <a:alpha val="10000"/>
            </a:schemeClr>
          </a:solidFill>
          <a:ln w="25400">
            <a:solidFill>
              <a:schemeClr val="tx1">
                <a:lumMod val="65000"/>
                <a:lumOff val="3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Text Box 394"/>
          <p:cNvSpPr txBox="1">
            <a:spLocks noChangeArrowheads="1"/>
          </p:cNvSpPr>
          <p:nvPr/>
        </p:nvSpPr>
        <p:spPr bwMode="auto">
          <a:xfrm>
            <a:off x="8639149" y="1924271"/>
            <a:ext cx="1322598" cy="7540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91440" tIns="91440" anchor="ctr" anchorCtr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ko-KR" sz="2000" kern="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charset="-127"/>
                <a:cs typeface="Arial" pitchFamily="34" charset="0"/>
              </a:rPr>
              <a:t>66 Отлично</a:t>
            </a:r>
            <a:endParaRPr lang="en-US" altLang="ko-KR" sz="2000" kern="0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굴림" charset="-127"/>
              <a:cs typeface="Arial" pitchFamily="34" charset="0"/>
            </a:endParaRPr>
          </a:p>
        </p:txBody>
      </p:sp>
      <p:sp>
        <p:nvSpPr>
          <p:cNvPr id="44" name="Text Box 394"/>
          <p:cNvSpPr txBox="1">
            <a:spLocks noChangeArrowheads="1"/>
          </p:cNvSpPr>
          <p:nvPr/>
        </p:nvSpPr>
        <p:spPr bwMode="auto">
          <a:xfrm>
            <a:off x="8639149" y="2682491"/>
            <a:ext cx="1322598" cy="7540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91440" tIns="91440" anchor="ctr" anchorCtr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ko-KR" sz="2000" kern="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charset="-127"/>
                <a:cs typeface="Arial" pitchFamily="34" charset="0"/>
              </a:rPr>
              <a:t>70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ko-KR" sz="2000" kern="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charset="-127"/>
                <a:cs typeface="Arial" pitchFamily="34" charset="0"/>
              </a:rPr>
              <a:t>Хорошо</a:t>
            </a:r>
            <a:endParaRPr lang="en-US" altLang="ko-KR" sz="2000" kern="0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굴림" charset="-127"/>
              <a:cs typeface="Arial" pitchFamily="34" charset="0"/>
            </a:endParaRPr>
          </a:p>
        </p:txBody>
      </p:sp>
      <p:sp>
        <p:nvSpPr>
          <p:cNvPr id="45" name="Text Box 394"/>
          <p:cNvSpPr txBox="1">
            <a:spLocks noChangeArrowheads="1"/>
          </p:cNvSpPr>
          <p:nvPr/>
        </p:nvSpPr>
        <p:spPr bwMode="auto">
          <a:xfrm>
            <a:off x="8119281" y="3511959"/>
            <a:ext cx="2362333" cy="7540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91440" tIns="91440" anchor="ctr" anchorCtr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ko-KR" sz="2000" kern="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charset="-127"/>
                <a:cs typeface="Arial" pitchFamily="34" charset="0"/>
              </a:rPr>
              <a:t>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ko-KR" sz="2000" kern="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charset="-127"/>
                <a:cs typeface="Arial" pitchFamily="34" charset="0"/>
              </a:rPr>
              <a:t>Удовлетворительно</a:t>
            </a:r>
            <a:endParaRPr lang="en-US" altLang="ko-KR" sz="2000" kern="0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굴림" charset="-127"/>
              <a:cs typeface="Arial" pitchFamily="34" charset="0"/>
            </a:endParaRPr>
          </a:p>
        </p:txBody>
      </p:sp>
      <p:sp>
        <p:nvSpPr>
          <p:cNvPr id="46" name="Text Box 394"/>
          <p:cNvSpPr txBox="1">
            <a:spLocks noChangeArrowheads="1"/>
          </p:cNvSpPr>
          <p:nvPr/>
        </p:nvSpPr>
        <p:spPr bwMode="auto">
          <a:xfrm>
            <a:off x="7990517" y="4407290"/>
            <a:ext cx="2672611" cy="7540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91440" tIns="91440" anchor="ctr" anchorCtr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ko-KR" sz="2000" kern="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charset="-127"/>
                <a:cs typeface="Arial" pitchFamily="34" charset="0"/>
              </a:rPr>
              <a:t>0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ko-KR" sz="2000" kern="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charset="-127"/>
                <a:cs typeface="Arial" pitchFamily="34" charset="0"/>
              </a:rPr>
              <a:t>Неудовлетворительно</a:t>
            </a:r>
            <a:endParaRPr lang="en-US" altLang="ko-KR" sz="2000" kern="0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굴림" charset="-127"/>
              <a:cs typeface="Arial" pitchFamily="34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4059716" y="2066192"/>
            <a:ext cx="3598383" cy="1634877"/>
            <a:chOff x="4130493" y="3769963"/>
            <a:chExt cx="2228210" cy="1520937"/>
          </a:xfrm>
        </p:grpSpPr>
        <p:sp>
          <p:nvSpPr>
            <p:cNvPr id="37" name="Google Shape;817;p20"/>
            <p:cNvSpPr txBox="1"/>
            <p:nvPr/>
          </p:nvSpPr>
          <p:spPr>
            <a:xfrm>
              <a:off x="4130493" y="4489186"/>
              <a:ext cx="2228210" cy="8017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algn="ctr"/>
              <a:r>
                <a:rPr lang="ru-RU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140</a:t>
              </a:r>
            </a:p>
            <a:p>
              <a:pPr algn="ctr"/>
              <a:r>
                <a:rPr lang="ru-RU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приняли участие</a:t>
              </a:r>
              <a:endParaRPr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22" name="Google Shape;972;p24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5197150" y="3769963"/>
              <a:ext cx="673128" cy="688063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64944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593</TotalTime>
  <Words>309</Words>
  <Application>Microsoft Office PowerPoint</Application>
  <PresentationFormat>Широкоэкранный</PresentationFormat>
  <Paragraphs>170</Paragraphs>
  <Slides>10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25" baseType="lpstr">
      <vt:lpstr>微软雅黑</vt:lpstr>
      <vt:lpstr>Arial</vt:lpstr>
      <vt:lpstr>Calibri</vt:lpstr>
      <vt:lpstr>Calibri Light</vt:lpstr>
      <vt:lpstr>等线</vt:lpstr>
      <vt:lpstr>굴림</vt:lpstr>
      <vt:lpstr>Lato</vt:lpstr>
      <vt:lpstr>Lato Black</vt:lpstr>
      <vt:lpstr>Montserrat</vt:lpstr>
      <vt:lpstr>Montserrat ExtraBold</vt:lpstr>
      <vt:lpstr>Open Sans</vt:lpstr>
      <vt:lpstr>Roboto Light</vt:lpstr>
      <vt:lpstr>Times New Roman</vt:lpstr>
      <vt:lpstr>文泉驿微米黑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Егор Игоревич Богатков</dc:creator>
  <cp:lastModifiedBy>Viktor Vlaschenko</cp:lastModifiedBy>
  <cp:revision>93</cp:revision>
  <cp:lastPrinted>2024-10-30T10:26:12Z</cp:lastPrinted>
  <dcterms:created xsi:type="dcterms:W3CDTF">2024-10-25T08:41:26Z</dcterms:created>
  <dcterms:modified xsi:type="dcterms:W3CDTF">2025-12-04T12:59:54Z</dcterms:modified>
</cp:coreProperties>
</file>